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notesMasterIdLst>
    <p:notesMasterId r:id="rId64"/>
  </p:notesMasterIdLst>
  <p:sldIdLst>
    <p:sldId id="256" r:id="rId2"/>
    <p:sldId id="257" r:id="rId3"/>
    <p:sldId id="259" r:id="rId4"/>
    <p:sldId id="261" r:id="rId5"/>
    <p:sldId id="262" r:id="rId6"/>
    <p:sldId id="264" r:id="rId7"/>
    <p:sldId id="267" r:id="rId8"/>
    <p:sldId id="265" r:id="rId9"/>
    <p:sldId id="333" r:id="rId10"/>
    <p:sldId id="334" r:id="rId11"/>
    <p:sldId id="266" r:id="rId12"/>
    <p:sldId id="335" r:id="rId13"/>
    <p:sldId id="336" r:id="rId14"/>
    <p:sldId id="337" r:id="rId15"/>
    <p:sldId id="270" r:id="rId16"/>
    <p:sldId id="269" r:id="rId17"/>
    <p:sldId id="271" r:id="rId18"/>
    <p:sldId id="272" r:id="rId19"/>
    <p:sldId id="273" r:id="rId20"/>
    <p:sldId id="338" r:id="rId21"/>
    <p:sldId id="274" r:id="rId22"/>
    <p:sldId id="277" r:id="rId23"/>
    <p:sldId id="275" r:id="rId24"/>
    <p:sldId id="276" r:id="rId25"/>
    <p:sldId id="278" r:id="rId26"/>
    <p:sldId id="339" r:id="rId27"/>
    <p:sldId id="279" r:id="rId28"/>
    <p:sldId id="281" r:id="rId29"/>
    <p:sldId id="282" r:id="rId30"/>
    <p:sldId id="285" r:id="rId31"/>
    <p:sldId id="284" r:id="rId32"/>
    <p:sldId id="286" r:id="rId33"/>
    <p:sldId id="287" r:id="rId34"/>
    <p:sldId id="340" r:id="rId35"/>
    <p:sldId id="293" r:id="rId36"/>
    <p:sldId id="294" r:id="rId37"/>
    <p:sldId id="295" r:id="rId38"/>
    <p:sldId id="297" r:id="rId39"/>
    <p:sldId id="296" r:id="rId40"/>
    <p:sldId id="341" r:id="rId41"/>
    <p:sldId id="288" r:id="rId42"/>
    <p:sldId id="289" r:id="rId43"/>
    <p:sldId id="290" r:id="rId44"/>
    <p:sldId id="291" r:id="rId45"/>
    <p:sldId id="292" r:id="rId46"/>
    <p:sldId id="342" r:id="rId47"/>
    <p:sldId id="298" r:id="rId48"/>
    <p:sldId id="299" r:id="rId49"/>
    <p:sldId id="300" r:id="rId50"/>
    <p:sldId id="301" r:id="rId51"/>
    <p:sldId id="302" r:id="rId52"/>
    <p:sldId id="303" r:id="rId53"/>
    <p:sldId id="343" r:id="rId54"/>
    <p:sldId id="304" r:id="rId55"/>
    <p:sldId id="305" r:id="rId56"/>
    <p:sldId id="306" r:id="rId57"/>
    <p:sldId id="309" r:id="rId58"/>
    <p:sldId id="310" r:id="rId59"/>
    <p:sldId id="308" r:id="rId60"/>
    <p:sldId id="311" r:id="rId61"/>
    <p:sldId id="344" r:id="rId62"/>
    <p:sldId id="332"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A8E7D2-21D7-4786-BE1F-87E0FE616152}" v="3591" dt="2023-12-17T04:07:40.0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50" autoAdjust="0"/>
    <p:restoredTop sz="91453" autoAdjust="0"/>
  </p:normalViewPr>
  <p:slideViewPr>
    <p:cSldViewPr snapToGrid="0">
      <p:cViewPr varScale="1">
        <p:scale>
          <a:sx n="69" d="100"/>
          <a:sy n="69" d="100"/>
        </p:scale>
        <p:origin x="67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ruti Nawarkar" userId="10c6a4756325eb8b" providerId="LiveId" clId="{9EA8E7D2-21D7-4786-BE1F-87E0FE616152}"/>
    <pc:docChg chg="undo redo custSel addSld delSld modSld sldOrd">
      <pc:chgData name="Shruti Nawarkar" userId="10c6a4756325eb8b" providerId="LiveId" clId="{9EA8E7D2-21D7-4786-BE1F-87E0FE616152}" dt="2023-12-17T04:07:57.283" v="7280" actId="478"/>
      <pc:docMkLst>
        <pc:docMk/>
      </pc:docMkLst>
      <pc:sldChg chg="modSp new mod">
        <pc:chgData name="Shruti Nawarkar" userId="10c6a4756325eb8b" providerId="LiveId" clId="{9EA8E7D2-21D7-4786-BE1F-87E0FE616152}" dt="2023-12-15T15:59:08.972" v="114"/>
        <pc:sldMkLst>
          <pc:docMk/>
          <pc:sldMk cId="1062754809" sldId="256"/>
        </pc:sldMkLst>
        <pc:spChg chg="mod">
          <ac:chgData name="Shruti Nawarkar" userId="10c6a4756325eb8b" providerId="LiveId" clId="{9EA8E7D2-21D7-4786-BE1F-87E0FE616152}" dt="2023-12-15T15:59:08.972" v="114"/>
          <ac:spMkLst>
            <pc:docMk/>
            <pc:sldMk cId="1062754809" sldId="256"/>
            <ac:spMk id="2" creationId="{5628DF55-A2BB-8757-EE22-B6EC41C7BB50}"/>
          </ac:spMkLst>
        </pc:spChg>
        <pc:spChg chg="mod">
          <ac:chgData name="Shruti Nawarkar" userId="10c6a4756325eb8b" providerId="LiveId" clId="{9EA8E7D2-21D7-4786-BE1F-87E0FE616152}" dt="2023-12-15T15:59:08.972" v="114"/>
          <ac:spMkLst>
            <pc:docMk/>
            <pc:sldMk cId="1062754809" sldId="256"/>
            <ac:spMk id="3" creationId="{8C97A530-ED48-7815-77B5-2DE03C79B194}"/>
          </ac:spMkLst>
        </pc:spChg>
      </pc:sldChg>
      <pc:sldChg chg="addSp delSp modSp new mod">
        <pc:chgData name="Shruti Nawarkar" userId="10c6a4756325eb8b" providerId="LiveId" clId="{9EA8E7D2-21D7-4786-BE1F-87E0FE616152}" dt="2023-12-15T18:13:29.535" v="1679" actId="20577"/>
        <pc:sldMkLst>
          <pc:docMk/>
          <pc:sldMk cId="2915806452" sldId="257"/>
        </pc:sldMkLst>
        <pc:spChg chg="mod">
          <ac:chgData name="Shruti Nawarkar" userId="10c6a4756325eb8b" providerId="LiveId" clId="{9EA8E7D2-21D7-4786-BE1F-87E0FE616152}" dt="2023-12-15T16:21:39.862" v="592" actId="1076"/>
          <ac:spMkLst>
            <pc:docMk/>
            <pc:sldMk cId="2915806452" sldId="257"/>
            <ac:spMk id="2" creationId="{779A1B40-678F-7E59-896D-32A945CEA53D}"/>
          </ac:spMkLst>
        </pc:spChg>
        <pc:spChg chg="mod">
          <ac:chgData name="Shruti Nawarkar" userId="10c6a4756325eb8b" providerId="LiveId" clId="{9EA8E7D2-21D7-4786-BE1F-87E0FE616152}" dt="2023-12-15T18:13:29.535" v="1679" actId="20577"/>
          <ac:spMkLst>
            <pc:docMk/>
            <pc:sldMk cId="2915806452" sldId="257"/>
            <ac:spMk id="3" creationId="{AA210B7A-2C54-E59C-756D-82EF91B428B1}"/>
          </ac:spMkLst>
        </pc:spChg>
        <pc:spChg chg="add del mod">
          <ac:chgData name="Shruti Nawarkar" userId="10c6a4756325eb8b" providerId="LiveId" clId="{9EA8E7D2-21D7-4786-BE1F-87E0FE616152}" dt="2023-12-15T16:10:36.090" v="275" actId="478"/>
          <ac:spMkLst>
            <pc:docMk/>
            <pc:sldMk cId="2915806452" sldId="257"/>
            <ac:spMk id="4" creationId="{6D3B9231-A273-6B53-01A6-32523702877D}"/>
          </ac:spMkLst>
        </pc:spChg>
        <pc:spChg chg="add del mod">
          <ac:chgData name="Shruti Nawarkar" userId="10c6a4756325eb8b" providerId="LiveId" clId="{9EA8E7D2-21D7-4786-BE1F-87E0FE616152}" dt="2023-12-15T16:10:38.440" v="276" actId="478"/>
          <ac:spMkLst>
            <pc:docMk/>
            <pc:sldMk cId="2915806452" sldId="257"/>
            <ac:spMk id="5" creationId="{F7D56890-2404-C670-AE9E-B0E36329D4B0}"/>
          </ac:spMkLst>
        </pc:spChg>
        <pc:graphicFrameChg chg="add del mod modGraphic">
          <ac:chgData name="Shruti Nawarkar" userId="10c6a4756325eb8b" providerId="LiveId" clId="{9EA8E7D2-21D7-4786-BE1F-87E0FE616152}" dt="2023-12-15T16:10:31.793" v="274" actId="478"/>
          <ac:graphicFrameMkLst>
            <pc:docMk/>
            <pc:sldMk cId="2915806452" sldId="257"/>
            <ac:graphicFrameMk id="10" creationId="{DC64B15F-CA7A-8B3D-B4CA-18BEFBA53073}"/>
          </ac:graphicFrameMkLst>
        </pc:graphicFrameChg>
        <pc:cxnChg chg="add del">
          <ac:chgData name="Shruti Nawarkar" userId="10c6a4756325eb8b" providerId="LiveId" clId="{9EA8E7D2-21D7-4786-BE1F-87E0FE616152}" dt="2023-12-15T16:09:05.106" v="265" actId="11529"/>
          <ac:cxnSpMkLst>
            <pc:docMk/>
            <pc:sldMk cId="2915806452" sldId="257"/>
            <ac:cxnSpMk id="7" creationId="{024CAA07-E183-AF0F-8AEC-A9A3D1205264}"/>
          </ac:cxnSpMkLst>
        </pc:cxnChg>
        <pc:cxnChg chg="add del">
          <ac:chgData name="Shruti Nawarkar" userId="10c6a4756325eb8b" providerId="LiveId" clId="{9EA8E7D2-21D7-4786-BE1F-87E0FE616152}" dt="2023-12-15T16:09:04.414" v="264" actId="11529"/>
          <ac:cxnSpMkLst>
            <pc:docMk/>
            <pc:sldMk cId="2915806452" sldId="257"/>
            <ac:cxnSpMk id="9" creationId="{F752F71D-CE09-808D-6ECB-69EFF99694E8}"/>
          </ac:cxnSpMkLst>
        </pc:cxnChg>
      </pc:sldChg>
      <pc:sldChg chg="addSp delSp modSp new mod">
        <pc:chgData name="Shruti Nawarkar" userId="10c6a4756325eb8b" providerId="LiveId" clId="{9EA8E7D2-21D7-4786-BE1F-87E0FE616152}" dt="2023-12-17T03:52:00.670" v="7090" actId="255"/>
        <pc:sldMkLst>
          <pc:docMk/>
          <pc:sldMk cId="198536178" sldId="258"/>
        </pc:sldMkLst>
        <pc:spChg chg="del mod">
          <ac:chgData name="Shruti Nawarkar" userId="10c6a4756325eb8b" providerId="LiveId" clId="{9EA8E7D2-21D7-4786-BE1F-87E0FE616152}" dt="2023-12-15T16:27:24.015" v="777" actId="478"/>
          <ac:spMkLst>
            <pc:docMk/>
            <pc:sldMk cId="198536178" sldId="258"/>
            <ac:spMk id="2" creationId="{47419579-DDF5-0802-248F-6755C1929167}"/>
          </ac:spMkLst>
        </pc:spChg>
        <pc:spChg chg="mod">
          <ac:chgData name="Shruti Nawarkar" userId="10c6a4756325eb8b" providerId="LiveId" clId="{9EA8E7D2-21D7-4786-BE1F-87E0FE616152}" dt="2023-12-17T03:52:00.670" v="7090" actId="255"/>
          <ac:spMkLst>
            <pc:docMk/>
            <pc:sldMk cId="198536178" sldId="258"/>
            <ac:spMk id="3" creationId="{71D76377-4967-A6BC-AE0B-CB6BEC74486D}"/>
          </ac:spMkLst>
        </pc:spChg>
        <pc:spChg chg="add del mod">
          <ac:chgData name="Shruti Nawarkar" userId="10c6a4756325eb8b" providerId="LiveId" clId="{9EA8E7D2-21D7-4786-BE1F-87E0FE616152}" dt="2023-12-15T16:28:22.119" v="779" actId="478"/>
          <ac:spMkLst>
            <pc:docMk/>
            <pc:sldMk cId="198536178" sldId="258"/>
            <ac:spMk id="5" creationId="{C0E84A30-71CC-2F86-FDE6-9FE585CBE0A7}"/>
          </ac:spMkLst>
        </pc:spChg>
        <pc:spChg chg="add mod">
          <ac:chgData name="Shruti Nawarkar" userId="10c6a4756325eb8b" providerId="LiveId" clId="{9EA8E7D2-21D7-4786-BE1F-87E0FE616152}" dt="2023-12-15T16:28:29.631" v="780"/>
          <ac:spMkLst>
            <pc:docMk/>
            <pc:sldMk cId="198536178" sldId="258"/>
            <ac:spMk id="6" creationId="{0F21D5EA-77EB-EF01-EC2C-4D2A335433E6}"/>
          </ac:spMkLst>
        </pc:spChg>
      </pc:sldChg>
      <pc:sldChg chg="modSp new mod modClrScheme chgLayout">
        <pc:chgData name="Shruti Nawarkar" userId="10c6a4756325eb8b" providerId="LiveId" clId="{9EA8E7D2-21D7-4786-BE1F-87E0FE616152}" dt="2023-12-15T16:52:52.459" v="1051" actId="1076"/>
        <pc:sldMkLst>
          <pc:docMk/>
          <pc:sldMk cId="2064396003" sldId="259"/>
        </pc:sldMkLst>
        <pc:spChg chg="mod ord">
          <ac:chgData name="Shruti Nawarkar" userId="10c6a4756325eb8b" providerId="LiveId" clId="{9EA8E7D2-21D7-4786-BE1F-87E0FE616152}" dt="2023-12-15T16:47:34.230" v="1025" actId="255"/>
          <ac:spMkLst>
            <pc:docMk/>
            <pc:sldMk cId="2064396003" sldId="259"/>
            <ac:spMk id="2" creationId="{AE24E326-FC7F-A65B-D0E9-3CFA6392A5E3}"/>
          </ac:spMkLst>
        </pc:spChg>
        <pc:spChg chg="mod ord">
          <ac:chgData name="Shruti Nawarkar" userId="10c6a4756325eb8b" providerId="LiveId" clId="{9EA8E7D2-21D7-4786-BE1F-87E0FE616152}" dt="2023-12-15T16:52:52.459" v="1051" actId="1076"/>
          <ac:spMkLst>
            <pc:docMk/>
            <pc:sldMk cId="2064396003" sldId="259"/>
            <ac:spMk id="3" creationId="{4C73C985-020C-3F62-D40C-769B88A7F0EF}"/>
          </ac:spMkLst>
        </pc:spChg>
      </pc:sldChg>
      <pc:sldChg chg="addSp delSp modSp new del mod modClrScheme chgLayout">
        <pc:chgData name="Shruti Nawarkar" userId="10c6a4756325eb8b" providerId="LiveId" clId="{9EA8E7D2-21D7-4786-BE1F-87E0FE616152}" dt="2023-12-15T16:45:12.273" v="983" actId="2696"/>
        <pc:sldMkLst>
          <pc:docMk/>
          <pc:sldMk cId="2261506741" sldId="260"/>
        </pc:sldMkLst>
        <pc:spChg chg="del">
          <ac:chgData name="Shruti Nawarkar" userId="10c6a4756325eb8b" providerId="LiveId" clId="{9EA8E7D2-21D7-4786-BE1F-87E0FE616152}" dt="2023-12-15T16:36:06.797" v="831" actId="700"/>
          <ac:spMkLst>
            <pc:docMk/>
            <pc:sldMk cId="2261506741" sldId="260"/>
            <ac:spMk id="2" creationId="{8A2C0A89-9452-A4A7-B8D5-E72717FC8187}"/>
          </ac:spMkLst>
        </pc:spChg>
        <pc:spChg chg="del">
          <ac:chgData name="Shruti Nawarkar" userId="10c6a4756325eb8b" providerId="LiveId" clId="{9EA8E7D2-21D7-4786-BE1F-87E0FE616152}" dt="2023-12-15T16:36:06.797" v="831" actId="700"/>
          <ac:spMkLst>
            <pc:docMk/>
            <pc:sldMk cId="2261506741" sldId="260"/>
            <ac:spMk id="3" creationId="{D18733F3-226E-BE19-A9CD-8ED99F5A1050}"/>
          </ac:spMkLst>
        </pc:spChg>
        <pc:graphicFrameChg chg="add mod modGraphic">
          <ac:chgData name="Shruti Nawarkar" userId="10c6a4756325eb8b" providerId="LiveId" clId="{9EA8E7D2-21D7-4786-BE1F-87E0FE616152}" dt="2023-12-15T16:41:18.387" v="903"/>
          <ac:graphicFrameMkLst>
            <pc:docMk/>
            <pc:sldMk cId="2261506741" sldId="260"/>
            <ac:graphicFrameMk id="4" creationId="{CFE46B72-40A0-055D-06C5-AB8039B47913}"/>
          </ac:graphicFrameMkLst>
        </pc:graphicFrameChg>
        <pc:graphicFrameChg chg="add del modGraphic">
          <ac:chgData name="Shruti Nawarkar" userId="10c6a4756325eb8b" providerId="LiveId" clId="{9EA8E7D2-21D7-4786-BE1F-87E0FE616152}" dt="2023-12-15T16:40:32.536" v="899" actId="1032"/>
          <ac:graphicFrameMkLst>
            <pc:docMk/>
            <pc:sldMk cId="2261506741" sldId="260"/>
            <ac:graphicFrameMk id="5" creationId="{804CE5DD-B5AC-07E8-A645-111EDA1C5C3D}"/>
          </ac:graphicFrameMkLst>
        </pc:graphicFrameChg>
      </pc:sldChg>
      <pc:sldChg chg="addSp delSp modSp new mod modClrScheme chgLayout">
        <pc:chgData name="Shruti Nawarkar" userId="10c6a4756325eb8b" providerId="LiveId" clId="{9EA8E7D2-21D7-4786-BE1F-87E0FE616152}" dt="2023-12-15T16:55:32.708" v="1052" actId="14100"/>
        <pc:sldMkLst>
          <pc:docMk/>
          <pc:sldMk cId="356716321" sldId="261"/>
        </pc:sldMkLst>
        <pc:spChg chg="add del mod ord">
          <ac:chgData name="Shruti Nawarkar" userId="10c6a4756325eb8b" providerId="LiveId" clId="{9EA8E7D2-21D7-4786-BE1F-87E0FE616152}" dt="2023-12-15T16:43:54.718" v="951" actId="700"/>
          <ac:spMkLst>
            <pc:docMk/>
            <pc:sldMk cId="356716321" sldId="261"/>
            <ac:spMk id="3" creationId="{9868B93B-CB99-FEC6-450D-4E295BED0655}"/>
          </ac:spMkLst>
        </pc:spChg>
        <pc:spChg chg="add del mod ord">
          <ac:chgData name="Shruti Nawarkar" userId="10c6a4756325eb8b" providerId="LiveId" clId="{9EA8E7D2-21D7-4786-BE1F-87E0FE616152}" dt="2023-12-15T16:43:54.718" v="951" actId="700"/>
          <ac:spMkLst>
            <pc:docMk/>
            <pc:sldMk cId="356716321" sldId="261"/>
            <ac:spMk id="4" creationId="{B5B61549-D007-3B0C-2011-89828A684FA2}"/>
          </ac:spMkLst>
        </pc:spChg>
        <pc:spChg chg="add del">
          <ac:chgData name="Shruti Nawarkar" userId="10c6a4756325eb8b" providerId="LiveId" clId="{9EA8E7D2-21D7-4786-BE1F-87E0FE616152}" dt="2023-12-15T16:45:00.436" v="981"/>
          <ac:spMkLst>
            <pc:docMk/>
            <pc:sldMk cId="356716321" sldId="261"/>
            <ac:spMk id="5" creationId="{BF4654EB-1DA6-54B5-8CD5-F341873540AB}"/>
          </ac:spMkLst>
        </pc:spChg>
        <pc:spChg chg="add mod">
          <ac:chgData name="Shruti Nawarkar" userId="10c6a4756325eb8b" providerId="LiveId" clId="{9EA8E7D2-21D7-4786-BE1F-87E0FE616152}" dt="2023-12-15T16:44:57.030" v="979" actId="255"/>
          <ac:spMkLst>
            <pc:docMk/>
            <pc:sldMk cId="356716321" sldId="261"/>
            <ac:spMk id="6" creationId="{EA62CEB2-6556-ACF9-A926-09A00B3E34E5}"/>
          </ac:spMkLst>
        </pc:spChg>
        <pc:graphicFrameChg chg="add mod modGraphic">
          <ac:chgData name="Shruti Nawarkar" userId="10c6a4756325eb8b" providerId="LiveId" clId="{9EA8E7D2-21D7-4786-BE1F-87E0FE616152}" dt="2023-12-15T16:55:32.708" v="1052" actId="14100"/>
          <ac:graphicFrameMkLst>
            <pc:docMk/>
            <pc:sldMk cId="356716321" sldId="261"/>
            <ac:graphicFrameMk id="2" creationId="{C8350710-F203-AD9C-2728-A402C3E34EC8}"/>
          </ac:graphicFrameMkLst>
        </pc:graphicFrameChg>
      </pc:sldChg>
      <pc:sldChg chg="addSp delSp modSp new mod modClrScheme chgLayout">
        <pc:chgData name="Shruti Nawarkar" userId="10c6a4756325eb8b" providerId="LiveId" clId="{9EA8E7D2-21D7-4786-BE1F-87E0FE616152}" dt="2023-12-15T18:11:23.989" v="1633" actId="20577"/>
        <pc:sldMkLst>
          <pc:docMk/>
          <pc:sldMk cId="3329520541" sldId="262"/>
        </pc:sldMkLst>
        <pc:spChg chg="add mod">
          <ac:chgData name="Shruti Nawarkar" userId="10c6a4756325eb8b" providerId="LiveId" clId="{9EA8E7D2-21D7-4786-BE1F-87E0FE616152}" dt="2023-12-15T18:11:23.989" v="1633" actId="20577"/>
          <ac:spMkLst>
            <pc:docMk/>
            <pc:sldMk cId="3329520541" sldId="262"/>
            <ac:spMk id="2" creationId="{2305D16A-FF71-7E48-C50E-0E37D1F60BC6}"/>
          </ac:spMkLst>
        </pc:spChg>
        <pc:spChg chg="add del mod">
          <ac:chgData name="Shruti Nawarkar" userId="10c6a4756325eb8b" providerId="LiveId" clId="{9EA8E7D2-21D7-4786-BE1F-87E0FE616152}" dt="2023-12-15T17:07:07.423" v="1062" actId="478"/>
          <ac:spMkLst>
            <pc:docMk/>
            <pc:sldMk cId="3329520541" sldId="262"/>
            <ac:spMk id="3" creationId="{CE56AFAF-A626-D4AF-7CE3-B76F7DED424C}"/>
          </ac:spMkLst>
        </pc:spChg>
        <pc:spChg chg="add mod">
          <ac:chgData name="Shruti Nawarkar" userId="10c6a4756325eb8b" providerId="LiveId" clId="{9EA8E7D2-21D7-4786-BE1F-87E0FE616152}" dt="2023-12-15T17:26:27.242" v="1177" actId="14100"/>
          <ac:spMkLst>
            <pc:docMk/>
            <pc:sldMk cId="3329520541" sldId="262"/>
            <ac:spMk id="4" creationId="{C7AABD21-CB0D-E833-DDA7-F508D5994A27}"/>
          </ac:spMkLst>
        </pc:spChg>
      </pc:sldChg>
      <pc:sldChg chg="delSp modSp new mod ord">
        <pc:chgData name="Shruti Nawarkar" userId="10c6a4756325eb8b" providerId="LiveId" clId="{9EA8E7D2-21D7-4786-BE1F-87E0FE616152}" dt="2023-12-15T16:46:11.146" v="1012" actId="478"/>
        <pc:sldMkLst>
          <pc:docMk/>
          <pc:sldMk cId="3511724390" sldId="263"/>
        </pc:sldMkLst>
        <pc:spChg chg="mod">
          <ac:chgData name="Shruti Nawarkar" userId="10c6a4756325eb8b" providerId="LiveId" clId="{9EA8E7D2-21D7-4786-BE1F-87E0FE616152}" dt="2023-12-15T16:45:59.976" v="1011" actId="20577"/>
          <ac:spMkLst>
            <pc:docMk/>
            <pc:sldMk cId="3511724390" sldId="263"/>
            <ac:spMk id="2" creationId="{6AF057CE-0608-7EBD-2DC0-A18D5703BA02}"/>
          </ac:spMkLst>
        </pc:spChg>
        <pc:spChg chg="del">
          <ac:chgData name="Shruti Nawarkar" userId="10c6a4756325eb8b" providerId="LiveId" clId="{9EA8E7D2-21D7-4786-BE1F-87E0FE616152}" dt="2023-12-15T16:46:11.146" v="1012" actId="478"/>
          <ac:spMkLst>
            <pc:docMk/>
            <pc:sldMk cId="3511724390" sldId="263"/>
            <ac:spMk id="3" creationId="{AA1CC8CC-BD00-3491-D4C0-EA91854BC558}"/>
          </ac:spMkLst>
        </pc:spChg>
      </pc:sldChg>
      <pc:sldChg chg="new del">
        <pc:chgData name="Shruti Nawarkar" userId="10c6a4756325eb8b" providerId="LiveId" clId="{9EA8E7D2-21D7-4786-BE1F-87E0FE616152}" dt="2023-12-15T16:45:25.700" v="985" actId="680"/>
        <pc:sldMkLst>
          <pc:docMk/>
          <pc:sldMk cId="4123965770" sldId="263"/>
        </pc:sldMkLst>
      </pc:sldChg>
      <pc:sldChg chg="addSp delSp modSp new mod modClrScheme chgLayout">
        <pc:chgData name="Shruti Nawarkar" userId="10c6a4756325eb8b" providerId="LiveId" clId="{9EA8E7D2-21D7-4786-BE1F-87E0FE616152}" dt="2023-12-15T17:28:39.537" v="1199" actId="166"/>
        <pc:sldMkLst>
          <pc:docMk/>
          <pc:sldMk cId="1334751141" sldId="264"/>
        </pc:sldMkLst>
        <pc:spChg chg="del">
          <ac:chgData name="Shruti Nawarkar" userId="10c6a4756325eb8b" providerId="LiveId" clId="{9EA8E7D2-21D7-4786-BE1F-87E0FE616152}" dt="2023-12-15T17:07:20.293" v="1064" actId="700"/>
          <ac:spMkLst>
            <pc:docMk/>
            <pc:sldMk cId="1334751141" sldId="264"/>
            <ac:spMk id="2" creationId="{92A4B4E0-53AE-B350-A5BF-432D5379F57F}"/>
          </ac:spMkLst>
        </pc:spChg>
        <pc:spChg chg="del">
          <ac:chgData name="Shruti Nawarkar" userId="10c6a4756325eb8b" providerId="LiveId" clId="{9EA8E7D2-21D7-4786-BE1F-87E0FE616152}" dt="2023-12-15T17:07:20.293" v="1064" actId="700"/>
          <ac:spMkLst>
            <pc:docMk/>
            <pc:sldMk cId="1334751141" sldId="264"/>
            <ac:spMk id="3" creationId="{F3F87169-6B29-E23B-29F2-9180CE0385FB}"/>
          </ac:spMkLst>
        </pc:spChg>
        <pc:spChg chg="add mod">
          <ac:chgData name="Shruti Nawarkar" userId="10c6a4756325eb8b" providerId="LiveId" clId="{9EA8E7D2-21D7-4786-BE1F-87E0FE616152}" dt="2023-12-15T17:27:14.253" v="1183" actId="20577"/>
          <ac:spMkLst>
            <pc:docMk/>
            <pc:sldMk cId="1334751141" sldId="264"/>
            <ac:spMk id="5" creationId="{E20A030E-CE1E-2FF9-1ACB-554D78670F78}"/>
          </ac:spMkLst>
        </pc:spChg>
        <pc:spChg chg="add del mod">
          <ac:chgData name="Shruti Nawarkar" userId="10c6a4756325eb8b" providerId="LiveId" clId="{9EA8E7D2-21D7-4786-BE1F-87E0FE616152}" dt="2023-12-15T17:13:59.276" v="1101" actId="767"/>
          <ac:spMkLst>
            <pc:docMk/>
            <pc:sldMk cId="1334751141" sldId="264"/>
            <ac:spMk id="6" creationId="{F5615574-0A34-3E5E-BA97-636ABEE6388D}"/>
          </ac:spMkLst>
        </pc:spChg>
        <pc:graphicFrameChg chg="add mod ord modGraphic">
          <ac:chgData name="Shruti Nawarkar" userId="10c6a4756325eb8b" providerId="LiveId" clId="{9EA8E7D2-21D7-4786-BE1F-87E0FE616152}" dt="2023-12-15T17:28:39.537" v="1199" actId="166"/>
          <ac:graphicFrameMkLst>
            <pc:docMk/>
            <pc:sldMk cId="1334751141" sldId="264"/>
            <ac:graphicFrameMk id="4" creationId="{52EB8591-2B8F-72B7-37CA-3661C325FFBF}"/>
          </ac:graphicFrameMkLst>
        </pc:graphicFrameChg>
        <pc:graphicFrameChg chg="add del mod modGraphic">
          <ac:chgData name="Shruti Nawarkar" userId="10c6a4756325eb8b" providerId="LiveId" clId="{9EA8E7D2-21D7-4786-BE1F-87E0FE616152}" dt="2023-12-15T17:15:09.997" v="1109" actId="1032"/>
          <ac:graphicFrameMkLst>
            <pc:docMk/>
            <pc:sldMk cId="1334751141" sldId="264"/>
            <ac:graphicFrameMk id="7" creationId="{24070435-47D9-9037-CA97-A9D187A8A6F1}"/>
          </ac:graphicFrameMkLst>
        </pc:graphicFrameChg>
        <pc:graphicFrameChg chg="add del mod modGraphic">
          <ac:chgData name="Shruti Nawarkar" userId="10c6a4756325eb8b" providerId="LiveId" clId="{9EA8E7D2-21D7-4786-BE1F-87E0FE616152}" dt="2023-12-15T17:17:16.577" v="1123" actId="478"/>
          <ac:graphicFrameMkLst>
            <pc:docMk/>
            <pc:sldMk cId="1334751141" sldId="264"/>
            <ac:graphicFrameMk id="8" creationId="{BF0D6463-0304-0B5E-9C71-922C2F518C35}"/>
          </ac:graphicFrameMkLst>
        </pc:graphicFrameChg>
        <pc:graphicFrameChg chg="add del mod modGraphic">
          <ac:chgData name="Shruti Nawarkar" userId="10c6a4756325eb8b" providerId="LiveId" clId="{9EA8E7D2-21D7-4786-BE1F-87E0FE616152}" dt="2023-12-15T17:18:38.655" v="1132" actId="1032"/>
          <ac:graphicFrameMkLst>
            <pc:docMk/>
            <pc:sldMk cId="1334751141" sldId="264"/>
            <ac:graphicFrameMk id="9" creationId="{43F94244-A1E7-B912-18BA-57CC0BB35517}"/>
          </ac:graphicFrameMkLst>
        </pc:graphicFrameChg>
        <pc:graphicFrameChg chg="add del mod modGraphic">
          <ac:chgData name="Shruti Nawarkar" userId="10c6a4756325eb8b" providerId="LiveId" clId="{9EA8E7D2-21D7-4786-BE1F-87E0FE616152}" dt="2023-12-15T17:20:32.051" v="1138" actId="1032"/>
          <ac:graphicFrameMkLst>
            <pc:docMk/>
            <pc:sldMk cId="1334751141" sldId="264"/>
            <ac:graphicFrameMk id="10" creationId="{7D79E6F4-6F08-943F-063C-1DDEC3113DE4}"/>
          </ac:graphicFrameMkLst>
        </pc:graphicFrameChg>
        <pc:graphicFrameChg chg="add mod modGraphic">
          <ac:chgData name="Shruti Nawarkar" userId="10c6a4756325eb8b" providerId="LiveId" clId="{9EA8E7D2-21D7-4786-BE1F-87E0FE616152}" dt="2023-12-15T17:28:16.872" v="1193"/>
          <ac:graphicFrameMkLst>
            <pc:docMk/>
            <pc:sldMk cId="1334751141" sldId="264"/>
            <ac:graphicFrameMk id="11" creationId="{82BBA1BD-6894-8840-21EE-71920F86C453}"/>
          </ac:graphicFrameMkLst>
        </pc:graphicFrameChg>
      </pc:sldChg>
      <pc:sldChg chg="addSp modSp new mod">
        <pc:chgData name="Shruti Nawarkar" userId="10c6a4756325eb8b" providerId="LiveId" clId="{9EA8E7D2-21D7-4786-BE1F-87E0FE616152}" dt="2023-12-15T17:36:43.997" v="1249"/>
        <pc:sldMkLst>
          <pc:docMk/>
          <pc:sldMk cId="1123550084" sldId="265"/>
        </pc:sldMkLst>
        <pc:spChg chg="add mod">
          <ac:chgData name="Shruti Nawarkar" userId="10c6a4756325eb8b" providerId="LiveId" clId="{9EA8E7D2-21D7-4786-BE1F-87E0FE616152}" dt="2023-12-15T17:36:01.955" v="1246" actId="113"/>
          <ac:spMkLst>
            <pc:docMk/>
            <pc:sldMk cId="1123550084" sldId="265"/>
            <ac:spMk id="3" creationId="{AAD6094F-04F0-4538-A166-D1887757D02E}"/>
          </ac:spMkLst>
        </pc:spChg>
        <pc:graphicFrameChg chg="add mod modGraphic">
          <ac:chgData name="Shruti Nawarkar" userId="10c6a4756325eb8b" providerId="LiveId" clId="{9EA8E7D2-21D7-4786-BE1F-87E0FE616152}" dt="2023-12-15T17:36:43.997" v="1249"/>
          <ac:graphicFrameMkLst>
            <pc:docMk/>
            <pc:sldMk cId="1123550084" sldId="265"/>
            <ac:graphicFrameMk id="2" creationId="{394A3400-5CB9-5491-8EBF-8E23B35C9356}"/>
          </ac:graphicFrameMkLst>
        </pc:graphicFrameChg>
      </pc:sldChg>
      <pc:sldChg chg="addSp modSp new mod">
        <pc:chgData name="Shruti Nawarkar" userId="10c6a4756325eb8b" providerId="LiveId" clId="{9EA8E7D2-21D7-4786-BE1F-87E0FE616152}" dt="2023-12-15T17:41:51.524" v="1267" actId="255"/>
        <pc:sldMkLst>
          <pc:docMk/>
          <pc:sldMk cId="2834681414" sldId="266"/>
        </pc:sldMkLst>
        <pc:spChg chg="add mod">
          <ac:chgData name="Shruti Nawarkar" userId="10c6a4756325eb8b" providerId="LiveId" clId="{9EA8E7D2-21D7-4786-BE1F-87E0FE616152}" dt="2023-12-15T17:41:51.524" v="1267" actId="255"/>
          <ac:spMkLst>
            <pc:docMk/>
            <pc:sldMk cId="2834681414" sldId="266"/>
            <ac:spMk id="4" creationId="{E0F94627-5EB3-D0E5-B72C-76B19E90CDCF}"/>
          </ac:spMkLst>
        </pc:spChg>
        <pc:picChg chg="add mod">
          <ac:chgData name="Shruti Nawarkar" userId="10c6a4756325eb8b" providerId="LiveId" clId="{9EA8E7D2-21D7-4786-BE1F-87E0FE616152}" dt="2023-12-15T17:40:25.459" v="1258" actId="14100"/>
          <ac:picMkLst>
            <pc:docMk/>
            <pc:sldMk cId="2834681414" sldId="266"/>
            <ac:picMk id="3" creationId="{95FE5B5C-B86B-A3F1-4D53-409934EFAFB7}"/>
          </ac:picMkLst>
        </pc:picChg>
      </pc:sldChg>
      <pc:sldChg chg="addSp delSp modSp new mod ord">
        <pc:chgData name="Shruti Nawarkar" userId="10c6a4756325eb8b" providerId="LiveId" clId="{9EA8E7D2-21D7-4786-BE1F-87E0FE616152}" dt="2023-12-15T17:54:21.850" v="1600" actId="20577"/>
        <pc:sldMkLst>
          <pc:docMk/>
          <pc:sldMk cId="4221921973" sldId="267"/>
        </pc:sldMkLst>
        <pc:spChg chg="add mod">
          <ac:chgData name="Shruti Nawarkar" userId="10c6a4756325eb8b" providerId="LiveId" clId="{9EA8E7D2-21D7-4786-BE1F-87E0FE616152}" dt="2023-12-15T17:54:21.850" v="1600" actId="20577"/>
          <ac:spMkLst>
            <pc:docMk/>
            <pc:sldMk cId="4221921973" sldId="267"/>
            <ac:spMk id="2" creationId="{B9896B09-784B-F7AA-26D8-A83A27ABF87B}"/>
          </ac:spMkLst>
        </pc:spChg>
        <pc:graphicFrameChg chg="add del mod modGraphic">
          <ac:chgData name="Shruti Nawarkar" userId="10c6a4756325eb8b" providerId="LiveId" clId="{9EA8E7D2-21D7-4786-BE1F-87E0FE616152}" dt="2023-12-15T17:52:54.014" v="1566" actId="14100"/>
          <ac:graphicFrameMkLst>
            <pc:docMk/>
            <pc:sldMk cId="4221921973" sldId="267"/>
            <ac:graphicFrameMk id="3" creationId="{DCEE10DF-5571-23B3-A311-F074CFF62446}"/>
          </ac:graphicFrameMkLst>
        </pc:graphicFrameChg>
      </pc:sldChg>
      <pc:sldChg chg="addSp delSp modSp new del mod chgLayout">
        <pc:chgData name="Shruti Nawarkar" userId="10c6a4756325eb8b" providerId="LiveId" clId="{9EA8E7D2-21D7-4786-BE1F-87E0FE616152}" dt="2023-12-15T18:12:40.462" v="1647" actId="47"/>
        <pc:sldMkLst>
          <pc:docMk/>
          <pc:sldMk cId="2553532432" sldId="268"/>
        </pc:sldMkLst>
        <pc:spChg chg="add del mod">
          <ac:chgData name="Shruti Nawarkar" userId="10c6a4756325eb8b" providerId="LiveId" clId="{9EA8E7D2-21D7-4786-BE1F-87E0FE616152}" dt="2023-12-15T18:10:06.520" v="1603" actId="767"/>
          <ac:spMkLst>
            <pc:docMk/>
            <pc:sldMk cId="2553532432" sldId="268"/>
            <ac:spMk id="2" creationId="{B4D15314-991C-F170-9D14-9E4555E0BC27}"/>
          </ac:spMkLst>
        </pc:spChg>
      </pc:sldChg>
      <pc:sldChg chg="addSp modSp new mod">
        <pc:chgData name="Shruti Nawarkar" userId="10c6a4756325eb8b" providerId="LiveId" clId="{9EA8E7D2-21D7-4786-BE1F-87E0FE616152}" dt="2023-12-15T18:29:43.566" v="1850" actId="20577"/>
        <pc:sldMkLst>
          <pc:docMk/>
          <pc:sldMk cId="1820253571" sldId="269"/>
        </pc:sldMkLst>
        <pc:spChg chg="add mod">
          <ac:chgData name="Shruti Nawarkar" userId="10c6a4756325eb8b" providerId="LiveId" clId="{9EA8E7D2-21D7-4786-BE1F-87E0FE616152}" dt="2023-12-15T18:28:05.974" v="1838" actId="1076"/>
          <ac:spMkLst>
            <pc:docMk/>
            <pc:sldMk cId="1820253571" sldId="269"/>
            <ac:spMk id="2" creationId="{FEB740F9-95FE-B2B5-2FED-F04AD4AF4750}"/>
          </ac:spMkLst>
        </pc:spChg>
        <pc:spChg chg="add mod">
          <ac:chgData name="Shruti Nawarkar" userId="10c6a4756325eb8b" providerId="LiveId" clId="{9EA8E7D2-21D7-4786-BE1F-87E0FE616152}" dt="2023-12-15T18:29:43.566" v="1850" actId="20577"/>
          <ac:spMkLst>
            <pc:docMk/>
            <pc:sldMk cId="1820253571" sldId="269"/>
            <ac:spMk id="3" creationId="{70B9954B-F6D9-2FB1-CD8B-9A854BABEA6B}"/>
          </ac:spMkLst>
        </pc:spChg>
        <pc:spChg chg="add mod">
          <ac:chgData name="Shruti Nawarkar" userId="10c6a4756325eb8b" providerId="LiveId" clId="{9EA8E7D2-21D7-4786-BE1F-87E0FE616152}" dt="2023-12-15T18:27:18.596" v="1832" actId="1076"/>
          <ac:spMkLst>
            <pc:docMk/>
            <pc:sldMk cId="1820253571" sldId="269"/>
            <ac:spMk id="4" creationId="{0EFC2EB4-D15F-F058-872F-87688194660D}"/>
          </ac:spMkLst>
        </pc:spChg>
        <pc:spChg chg="add mod">
          <ac:chgData name="Shruti Nawarkar" userId="10c6a4756325eb8b" providerId="LiveId" clId="{9EA8E7D2-21D7-4786-BE1F-87E0FE616152}" dt="2023-12-15T18:29:38.201" v="1849" actId="20577"/>
          <ac:spMkLst>
            <pc:docMk/>
            <pc:sldMk cId="1820253571" sldId="269"/>
            <ac:spMk id="5" creationId="{EDB3E916-84CA-A75D-25FE-4C51F312DFB7}"/>
          </ac:spMkLst>
        </pc:spChg>
      </pc:sldChg>
      <pc:sldChg chg="modSp new mod">
        <pc:chgData name="Shruti Nawarkar" userId="10c6a4756325eb8b" providerId="LiveId" clId="{9EA8E7D2-21D7-4786-BE1F-87E0FE616152}" dt="2023-12-15T18:12:30.608" v="1646" actId="120"/>
        <pc:sldMkLst>
          <pc:docMk/>
          <pc:sldMk cId="1490410991" sldId="270"/>
        </pc:sldMkLst>
        <pc:spChg chg="mod">
          <ac:chgData name="Shruti Nawarkar" userId="10c6a4756325eb8b" providerId="LiveId" clId="{9EA8E7D2-21D7-4786-BE1F-87E0FE616152}" dt="2023-12-15T18:11:42.345" v="1635" actId="120"/>
          <ac:spMkLst>
            <pc:docMk/>
            <pc:sldMk cId="1490410991" sldId="270"/>
            <ac:spMk id="2" creationId="{3AA35CB6-B76C-0C11-6006-0EBE71C470C6}"/>
          </ac:spMkLst>
        </pc:spChg>
        <pc:spChg chg="mod">
          <ac:chgData name="Shruti Nawarkar" userId="10c6a4756325eb8b" providerId="LiveId" clId="{9EA8E7D2-21D7-4786-BE1F-87E0FE616152}" dt="2023-12-15T18:12:30.608" v="1646" actId="120"/>
          <ac:spMkLst>
            <pc:docMk/>
            <pc:sldMk cId="1490410991" sldId="270"/>
            <ac:spMk id="3" creationId="{4D5C7B21-D013-3D83-C41D-AA2845C84325}"/>
          </ac:spMkLst>
        </pc:spChg>
      </pc:sldChg>
      <pc:sldChg chg="addSp delSp modSp new mod">
        <pc:chgData name="Shruti Nawarkar" userId="10c6a4756325eb8b" providerId="LiveId" clId="{9EA8E7D2-21D7-4786-BE1F-87E0FE616152}" dt="2023-12-15T18:40:51.135" v="1917" actId="20577"/>
        <pc:sldMkLst>
          <pc:docMk/>
          <pc:sldMk cId="1512166699" sldId="271"/>
        </pc:sldMkLst>
        <pc:spChg chg="add mod">
          <ac:chgData name="Shruti Nawarkar" userId="10c6a4756325eb8b" providerId="LiveId" clId="{9EA8E7D2-21D7-4786-BE1F-87E0FE616152}" dt="2023-12-15T18:33:36.282" v="1854" actId="1076"/>
          <ac:spMkLst>
            <pc:docMk/>
            <pc:sldMk cId="1512166699" sldId="271"/>
            <ac:spMk id="3" creationId="{20CC1730-9F07-7608-B312-3978E6A930FC}"/>
          </ac:spMkLst>
        </pc:spChg>
        <pc:spChg chg="add del">
          <ac:chgData name="Shruti Nawarkar" userId="10c6a4756325eb8b" providerId="LiveId" clId="{9EA8E7D2-21D7-4786-BE1F-87E0FE616152}" dt="2023-12-15T18:34:26.022" v="1856" actId="22"/>
          <ac:spMkLst>
            <pc:docMk/>
            <pc:sldMk cId="1512166699" sldId="271"/>
            <ac:spMk id="5" creationId="{EA75D216-6BFC-7875-8525-679C9439FC74}"/>
          </ac:spMkLst>
        </pc:spChg>
        <pc:graphicFrameChg chg="add del modGraphic">
          <ac:chgData name="Shruti Nawarkar" userId="10c6a4756325eb8b" providerId="LiveId" clId="{9EA8E7D2-21D7-4786-BE1F-87E0FE616152}" dt="2023-12-15T18:35:06.109" v="1858" actId="478"/>
          <ac:graphicFrameMkLst>
            <pc:docMk/>
            <pc:sldMk cId="1512166699" sldId="271"/>
            <ac:graphicFrameMk id="6" creationId="{288E0543-23D2-BA00-93AE-4C73C1C9E5A6}"/>
          </ac:graphicFrameMkLst>
        </pc:graphicFrameChg>
        <pc:graphicFrameChg chg="add del modGraphic">
          <ac:chgData name="Shruti Nawarkar" userId="10c6a4756325eb8b" providerId="LiveId" clId="{9EA8E7D2-21D7-4786-BE1F-87E0FE616152}" dt="2023-12-15T18:36:33.797" v="1860" actId="478"/>
          <ac:graphicFrameMkLst>
            <pc:docMk/>
            <pc:sldMk cId="1512166699" sldId="271"/>
            <ac:graphicFrameMk id="7" creationId="{B701F4D1-CF7E-EFA3-6579-29B6790CE694}"/>
          </ac:graphicFrameMkLst>
        </pc:graphicFrameChg>
        <pc:graphicFrameChg chg="add mod modGraphic">
          <ac:chgData name="Shruti Nawarkar" userId="10c6a4756325eb8b" providerId="LiveId" clId="{9EA8E7D2-21D7-4786-BE1F-87E0FE616152}" dt="2023-12-15T18:40:51.135" v="1917" actId="20577"/>
          <ac:graphicFrameMkLst>
            <pc:docMk/>
            <pc:sldMk cId="1512166699" sldId="271"/>
            <ac:graphicFrameMk id="8" creationId="{AD7300DB-6BD2-A64B-BA6C-555C233F8CEC}"/>
          </ac:graphicFrameMkLst>
        </pc:graphicFrameChg>
      </pc:sldChg>
      <pc:sldChg chg="modSp add mod">
        <pc:chgData name="Shruti Nawarkar" userId="10c6a4756325eb8b" providerId="LiveId" clId="{9EA8E7D2-21D7-4786-BE1F-87E0FE616152}" dt="2023-12-15T18:43:31.935" v="1946" actId="14100"/>
        <pc:sldMkLst>
          <pc:docMk/>
          <pc:sldMk cId="3756993130" sldId="272"/>
        </pc:sldMkLst>
        <pc:graphicFrameChg chg="mod modGraphic">
          <ac:chgData name="Shruti Nawarkar" userId="10c6a4756325eb8b" providerId="LiveId" clId="{9EA8E7D2-21D7-4786-BE1F-87E0FE616152}" dt="2023-12-15T18:43:31.935" v="1946" actId="14100"/>
          <ac:graphicFrameMkLst>
            <pc:docMk/>
            <pc:sldMk cId="3756993130" sldId="272"/>
            <ac:graphicFrameMk id="8" creationId="{AD7300DB-6BD2-A64B-BA6C-555C233F8CEC}"/>
          </ac:graphicFrameMkLst>
        </pc:graphicFrameChg>
      </pc:sldChg>
      <pc:sldChg chg="addSp modSp new mod">
        <pc:chgData name="Shruti Nawarkar" userId="10c6a4756325eb8b" providerId="LiveId" clId="{9EA8E7D2-21D7-4786-BE1F-87E0FE616152}" dt="2023-12-15T18:51:41.326" v="2037" actId="5793"/>
        <pc:sldMkLst>
          <pc:docMk/>
          <pc:sldMk cId="1928361623" sldId="273"/>
        </pc:sldMkLst>
        <pc:spChg chg="add mod">
          <ac:chgData name="Shruti Nawarkar" userId="10c6a4756325eb8b" providerId="LiveId" clId="{9EA8E7D2-21D7-4786-BE1F-87E0FE616152}" dt="2023-12-15T18:45:05.753" v="1955" actId="255"/>
          <ac:spMkLst>
            <pc:docMk/>
            <pc:sldMk cId="1928361623" sldId="273"/>
            <ac:spMk id="2" creationId="{672D3FF3-12B7-327F-2E19-E489CF6CCE1A}"/>
          </ac:spMkLst>
        </pc:spChg>
        <pc:spChg chg="add mod">
          <ac:chgData name="Shruti Nawarkar" userId="10c6a4756325eb8b" providerId="LiveId" clId="{9EA8E7D2-21D7-4786-BE1F-87E0FE616152}" dt="2023-12-15T18:51:41.326" v="2037" actId="5793"/>
          <ac:spMkLst>
            <pc:docMk/>
            <pc:sldMk cId="1928361623" sldId="273"/>
            <ac:spMk id="3" creationId="{0BE8EAC6-55DB-A8C5-F902-9450572B0C87}"/>
          </ac:spMkLst>
        </pc:spChg>
      </pc:sldChg>
      <pc:sldChg chg="addSp modSp new del mod">
        <pc:chgData name="Shruti Nawarkar" userId="10c6a4756325eb8b" providerId="LiveId" clId="{9EA8E7D2-21D7-4786-BE1F-87E0FE616152}" dt="2023-12-15T18:51:10.047" v="2014" actId="2696"/>
        <pc:sldMkLst>
          <pc:docMk/>
          <pc:sldMk cId="312079140" sldId="274"/>
        </pc:sldMkLst>
        <pc:spChg chg="add mod">
          <ac:chgData name="Shruti Nawarkar" userId="10c6a4756325eb8b" providerId="LiveId" clId="{9EA8E7D2-21D7-4786-BE1F-87E0FE616152}" dt="2023-12-15T18:50:14.007" v="2013" actId="115"/>
          <ac:spMkLst>
            <pc:docMk/>
            <pc:sldMk cId="312079140" sldId="274"/>
            <ac:spMk id="2" creationId="{F87089AA-3F05-D2F0-F026-8B9B0DE2C4D2}"/>
          </ac:spMkLst>
        </pc:spChg>
      </pc:sldChg>
      <pc:sldChg chg="modSp new mod ord">
        <pc:chgData name="Shruti Nawarkar" userId="10c6a4756325eb8b" providerId="LiveId" clId="{9EA8E7D2-21D7-4786-BE1F-87E0FE616152}" dt="2023-12-15T18:58:24.545" v="2060" actId="120"/>
        <pc:sldMkLst>
          <pc:docMk/>
          <pc:sldMk cId="793756143" sldId="274"/>
        </pc:sldMkLst>
        <pc:spChg chg="mod">
          <ac:chgData name="Shruti Nawarkar" userId="10c6a4756325eb8b" providerId="LiveId" clId="{9EA8E7D2-21D7-4786-BE1F-87E0FE616152}" dt="2023-12-15T18:58:24.545" v="2060" actId="120"/>
          <ac:spMkLst>
            <pc:docMk/>
            <pc:sldMk cId="793756143" sldId="274"/>
            <ac:spMk id="2" creationId="{7C3C7D61-2E2D-5676-0110-E30F769E4FC9}"/>
          </ac:spMkLst>
        </pc:spChg>
        <pc:spChg chg="mod">
          <ac:chgData name="Shruti Nawarkar" userId="10c6a4756325eb8b" providerId="LiveId" clId="{9EA8E7D2-21D7-4786-BE1F-87E0FE616152}" dt="2023-12-15T18:58:14.386" v="2059" actId="120"/>
          <ac:spMkLst>
            <pc:docMk/>
            <pc:sldMk cId="793756143" sldId="274"/>
            <ac:spMk id="3" creationId="{E6FA9E71-D4FD-F86C-72DC-5D913CCFA17D}"/>
          </ac:spMkLst>
        </pc:spChg>
      </pc:sldChg>
      <pc:sldChg chg="addSp delSp modSp new mod">
        <pc:chgData name="Shruti Nawarkar" userId="10c6a4756325eb8b" providerId="LiveId" clId="{9EA8E7D2-21D7-4786-BE1F-87E0FE616152}" dt="2023-12-15T19:08:57.884" v="2159" actId="1076"/>
        <pc:sldMkLst>
          <pc:docMk/>
          <pc:sldMk cId="3175220401" sldId="275"/>
        </pc:sldMkLst>
        <pc:spChg chg="add mod">
          <ac:chgData name="Shruti Nawarkar" userId="10c6a4756325eb8b" providerId="LiveId" clId="{9EA8E7D2-21D7-4786-BE1F-87E0FE616152}" dt="2023-12-15T19:08:57.884" v="2159" actId="1076"/>
          <ac:spMkLst>
            <pc:docMk/>
            <pc:sldMk cId="3175220401" sldId="275"/>
            <ac:spMk id="2" creationId="{1C42213C-8A03-A1E9-3C4F-C235EFA7B965}"/>
          </ac:spMkLst>
        </pc:spChg>
        <pc:spChg chg="add mod">
          <ac:chgData name="Shruti Nawarkar" userId="10c6a4756325eb8b" providerId="LiveId" clId="{9EA8E7D2-21D7-4786-BE1F-87E0FE616152}" dt="2023-12-15T19:08:36.395" v="2155" actId="1076"/>
          <ac:spMkLst>
            <pc:docMk/>
            <pc:sldMk cId="3175220401" sldId="275"/>
            <ac:spMk id="8" creationId="{BC125527-3AE6-D2BD-9E9E-1232A4ED9D8A}"/>
          </ac:spMkLst>
        </pc:spChg>
        <pc:spChg chg="add mod">
          <ac:chgData name="Shruti Nawarkar" userId="10c6a4756325eb8b" providerId="LiveId" clId="{9EA8E7D2-21D7-4786-BE1F-87E0FE616152}" dt="2023-12-15T19:08:28.298" v="2153" actId="1076"/>
          <ac:spMkLst>
            <pc:docMk/>
            <pc:sldMk cId="3175220401" sldId="275"/>
            <ac:spMk id="9" creationId="{7C72D309-2E10-E498-A9C7-1B977FE616C3}"/>
          </ac:spMkLst>
        </pc:spChg>
        <pc:spChg chg="add mod">
          <ac:chgData name="Shruti Nawarkar" userId="10c6a4756325eb8b" providerId="LiveId" clId="{9EA8E7D2-21D7-4786-BE1F-87E0FE616152}" dt="2023-12-15T19:08:43.266" v="2157" actId="1076"/>
          <ac:spMkLst>
            <pc:docMk/>
            <pc:sldMk cId="3175220401" sldId="275"/>
            <ac:spMk id="10" creationId="{7B3F7E20-03A5-8A11-30E1-FD62ADBF8533}"/>
          </ac:spMkLst>
        </pc:spChg>
        <pc:graphicFrameChg chg="add del mod modGraphic">
          <ac:chgData name="Shruti Nawarkar" userId="10c6a4756325eb8b" providerId="LiveId" clId="{9EA8E7D2-21D7-4786-BE1F-87E0FE616152}" dt="2023-12-15T19:03:51.556" v="2112" actId="478"/>
          <ac:graphicFrameMkLst>
            <pc:docMk/>
            <pc:sldMk cId="3175220401" sldId="275"/>
            <ac:graphicFrameMk id="3" creationId="{9D2742D7-EBB2-B425-BF8F-22EB02889CF2}"/>
          </ac:graphicFrameMkLst>
        </pc:graphicFrameChg>
        <pc:graphicFrameChg chg="add mod modGraphic">
          <ac:chgData name="Shruti Nawarkar" userId="10c6a4756325eb8b" providerId="LiveId" clId="{9EA8E7D2-21D7-4786-BE1F-87E0FE616152}" dt="2023-12-15T19:06:47.371" v="2141" actId="20577"/>
          <ac:graphicFrameMkLst>
            <pc:docMk/>
            <pc:sldMk cId="3175220401" sldId="275"/>
            <ac:graphicFrameMk id="7" creationId="{7714A795-9F6F-DB41-527F-A6D4FCF3A50A}"/>
          </ac:graphicFrameMkLst>
        </pc:graphicFrameChg>
        <pc:picChg chg="add del mod">
          <ac:chgData name="Shruti Nawarkar" userId="10c6a4756325eb8b" providerId="LiveId" clId="{9EA8E7D2-21D7-4786-BE1F-87E0FE616152}" dt="2023-12-15T19:04:27.904" v="2116"/>
          <ac:picMkLst>
            <pc:docMk/>
            <pc:sldMk cId="3175220401" sldId="275"/>
            <ac:picMk id="4" creationId="{4F87A27A-C8C5-C333-ABF5-9EF32D6372B6}"/>
          </ac:picMkLst>
        </pc:picChg>
      </pc:sldChg>
      <pc:sldChg chg="addSp delSp modSp new mod ord">
        <pc:chgData name="Shruti Nawarkar" userId="10c6a4756325eb8b" providerId="LiveId" clId="{9EA8E7D2-21D7-4786-BE1F-87E0FE616152}" dt="2023-12-15T19:30:54.350" v="2639" actId="14100"/>
        <pc:sldMkLst>
          <pc:docMk/>
          <pc:sldMk cId="410956087" sldId="276"/>
        </pc:sldMkLst>
        <pc:spChg chg="add mod">
          <ac:chgData name="Shruti Nawarkar" userId="10c6a4756325eb8b" providerId="LiveId" clId="{9EA8E7D2-21D7-4786-BE1F-87E0FE616152}" dt="2023-12-15T19:12:51.255" v="2228" actId="1076"/>
          <ac:spMkLst>
            <pc:docMk/>
            <pc:sldMk cId="410956087" sldId="276"/>
            <ac:spMk id="3" creationId="{70C79DC3-CB45-83F2-34BE-9AD4B10A6B69}"/>
          </ac:spMkLst>
        </pc:spChg>
        <pc:spChg chg="add del mod">
          <ac:chgData name="Shruti Nawarkar" userId="10c6a4756325eb8b" providerId="LiveId" clId="{9EA8E7D2-21D7-4786-BE1F-87E0FE616152}" dt="2023-12-15T19:30:52.975" v="2637" actId="767"/>
          <ac:spMkLst>
            <pc:docMk/>
            <pc:sldMk cId="410956087" sldId="276"/>
            <ac:spMk id="4" creationId="{6F16E600-42C1-9F34-DA55-A990029587C3}"/>
          </ac:spMkLst>
        </pc:spChg>
        <pc:graphicFrameChg chg="add mod modGraphic">
          <ac:chgData name="Shruti Nawarkar" userId="10c6a4756325eb8b" providerId="LiveId" clId="{9EA8E7D2-21D7-4786-BE1F-87E0FE616152}" dt="2023-12-15T19:30:54.350" v="2639" actId="14100"/>
          <ac:graphicFrameMkLst>
            <pc:docMk/>
            <pc:sldMk cId="410956087" sldId="276"/>
            <ac:graphicFrameMk id="2" creationId="{EBCB5EBD-EBCF-A777-E0F2-6A0844D35093}"/>
          </ac:graphicFrameMkLst>
        </pc:graphicFrameChg>
      </pc:sldChg>
      <pc:sldChg chg="addSp modSp new mod ord">
        <pc:chgData name="Shruti Nawarkar" userId="10c6a4756325eb8b" providerId="LiveId" clId="{9EA8E7D2-21D7-4786-BE1F-87E0FE616152}" dt="2023-12-15T19:31:57.732" v="2655" actId="1076"/>
        <pc:sldMkLst>
          <pc:docMk/>
          <pc:sldMk cId="3865676758" sldId="277"/>
        </pc:sldMkLst>
        <pc:spChg chg="add mod">
          <ac:chgData name="Shruti Nawarkar" userId="10c6a4756325eb8b" providerId="LiveId" clId="{9EA8E7D2-21D7-4786-BE1F-87E0FE616152}" dt="2023-12-15T19:31:57.732" v="2655" actId="1076"/>
          <ac:spMkLst>
            <pc:docMk/>
            <pc:sldMk cId="3865676758" sldId="277"/>
            <ac:spMk id="2" creationId="{533D3B0F-2A3D-2529-1514-8B21266FFC02}"/>
          </ac:spMkLst>
        </pc:spChg>
        <pc:spChg chg="add mod">
          <ac:chgData name="Shruti Nawarkar" userId="10c6a4756325eb8b" providerId="LiveId" clId="{9EA8E7D2-21D7-4786-BE1F-87E0FE616152}" dt="2023-12-15T19:31:53.756" v="2654" actId="1076"/>
          <ac:spMkLst>
            <pc:docMk/>
            <pc:sldMk cId="3865676758" sldId="277"/>
            <ac:spMk id="3" creationId="{61C7EB90-5819-F656-2FC7-14D099FA38BE}"/>
          </ac:spMkLst>
        </pc:spChg>
        <pc:spChg chg="add mod">
          <ac:chgData name="Shruti Nawarkar" userId="10c6a4756325eb8b" providerId="LiveId" clId="{9EA8E7D2-21D7-4786-BE1F-87E0FE616152}" dt="2023-12-15T19:19:23.213" v="2301" actId="1076"/>
          <ac:spMkLst>
            <pc:docMk/>
            <pc:sldMk cId="3865676758" sldId="277"/>
            <ac:spMk id="4" creationId="{A9F5723E-11F8-DF81-C2BD-3253BC0979CA}"/>
          </ac:spMkLst>
        </pc:spChg>
        <pc:spChg chg="add mod">
          <ac:chgData name="Shruti Nawarkar" userId="10c6a4756325eb8b" providerId="LiveId" clId="{9EA8E7D2-21D7-4786-BE1F-87E0FE616152}" dt="2023-12-15T19:31:49.757" v="2653" actId="1076"/>
          <ac:spMkLst>
            <pc:docMk/>
            <pc:sldMk cId="3865676758" sldId="277"/>
            <ac:spMk id="5" creationId="{026C0439-E004-20E9-EEB1-B744D9868C4C}"/>
          </ac:spMkLst>
        </pc:spChg>
      </pc:sldChg>
      <pc:sldChg chg="addSp modSp new mod">
        <pc:chgData name="Shruti Nawarkar" userId="10c6a4756325eb8b" providerId="LiveId" clId="{9EA8E7D2-21D7-4786-BE1F-87E0FE616152}" dt="2023-12-15T19:28:00.261" v="2631" actId="1076"/>
        <pc:sldMkLst>
          <pc:docMk/>
          <pc:sldMk cId="2827671542" sldId="278"/>
        </pc:sldMkLst>
        <pc:spChg chg="add mod">
          <ac:chgData name="Shruti Nawarkar" userId="10c6a4756325eb8b" providerId="LiveId" clId="{9EA8E7D2-21D7-4786-BE1F-87E0FE616152}" dt="2023-12-15T19:28:00.261" v="2631" actId="1076"/>
          <ac:spMkLst>
            <pc:docMk/>
            <pc:sldMk cId="2827671542" sldId="278"/>
            <ac:spMk id="3" creationId="{893912F4-984D-E36F-0C40-8FB16689AB7F}"/>
          </ac:spMkLst>
        </pc:spChg>
        <pc:graphicFrameChg chg="add mod modGraphic">
          <ac:chgData name="Shruti Nawarkar" userId="10c6a4756325eb8b" providerId="LiveId" clId="{9EA8E7D2-21D7-4786-BE1F-87E0FE616152}" dt="2023-12-15T19:27:19.967" v="2599" actId="14100"/>
          <ac:graphicFrameMkLst>
            <pc:docMk/>
            <pc:sldMk cId="2827671542" sldId="278"/>
            <ac:graphicFrameMk id="2" creationId="{A29376CB-55CB-0755-06CA-89B3DB84F294}"/>
          </ac:graphicFrameMkLst>
        </pc:graphicFrameChg>
      </pc:sldChg>
      <pc:sldChg chg="addSp modSp new mod modClrScheme chgLayout">
        <pc:chgData name="Shruti Nawarkar" userId="10c6a4756325eb8b" providerId="LiveId" clId="{9EA8E7D2-21D7-4786-BE1F-87E0FE616152}" dt="2023-12-15T19:33:00.123" v="2670" actId="120"/>
        <pc:sldMkLst>
          <pc:docMk/>
          <pc:sldMk cId="614812636" sldId="279"/>
        </pc:sldMkLst>
        <pc:spChg chg="add mod">
          <ac:chgData name="Shruti Nawarkar" userId="10c6a4756325eb8b" providerId="LiveId" clId="{9EA8E7D2-21D7-4786-BE1F-87E0FE616152}" dt="2023-12-15T19:32:30.333" v="2659" actId="120"/>
          <ac:spMkLst>
            <pc:docMk/>
            <pc:sldMk cId="614812636" sldId="279"/>
            <ac:spMk id="2" creationId="{E3859781-B985-DC1D-7EA6-3547E966CCD4}"/>
          </ac:spMkLst>
        </pc:spChg>
        <pc:spChg chg="add mod">
          <ac:chgData name="Shruti Nawarkar" userId="10c6a4756325eb8b" providerId="LiveId" clId="{9EA8E7D2-21D7-4786-BE1F-87E0FE616152}" dt="2023-12-15T19:33:00.123" v="2670" actId="120"/>
          <ac:spMkLst>
            <pc:docMk/>
            <pc:sldMk cId="614812636" sldId="279"/>
            <ac:spMk id="3" creationId="{7FD04A5F-CDA8-EE76-C254-A93B029043C3}"/>
          </ac:spMkLst>
        </pc:spChg>
      </pc:sldChg>
      <pc:sldChg chg="addSp delSp modSp new del mod modClrScheme chgLayout">
        <pc:chgData name="Shruti Nawarkar" userId="10c6a4756325eb8b" providerId="LiveId" clId="{9EA8E7D2-21D7-4786-BE1F-87E0FE616152}" dt="2023-12-15T19:37:48.539" v="2679" actId="2696"/>
        <pc:sldMkLst>
          <pc:docMk/>
          <pc:sldMk cId="3894903128" sldId="280"/>
        </pc:sldMkLst>
        <pc:spChg chg="del">
          <ac:chgData name="Shruti Nawarkar" userId="10c6a4756325eb8b" providerId="LiveId" clId="{9EA8E7D2-21D7-4786-BE1F-87E0FE616152}" dt="2023-12-15T19:33:11.521" v="2672" actId="700"/>
          <ac:spMkLst>
            <pc:docMk/>
            <pc:sldMk cId="3894903128" sldId="280"/>
            <ac:spMk id="2" creationId="{171AB8C7-80AC-A6D7-150A-8F6A5A43ED42}"/>
          </ac:spMkLst>
        </pc:spChg>
        <pc:spChg chg="del">
          <ac:chgData name="Shruti Nawarkar" userId="10c6a4756325eb8b" providerId="LiveId" clId="{9EA8E7D2-21D7-4786-BE1F-87E0FE616152}" dt="2023-12-15T19:33:11.521" v="2672" actId="700"/>
          <ac:spMkLst>
            <pc:docMk/>
            <pc:sldMk cId="3894903128" sldId="280"/>
            <ac:spMk id="3" creationId="{1BDC6E0C-DACB-D638-B05C-32FE5614FE1D}"/>
          </ac:spMkLst>
        </pc:spChg>
        <pc:spChg chg="add mod">
          <ac:chgData name="Shruti Nawarkar" userId="10c6a4756325eb8b" providerId="LiveId" clId="{9EA8E7D2-21D7-4786-BE1F-87E0FE616152}" dt="2023-12-15T19:37:27.081" v="2675" actId="20577"/>
          <ac:spMkLst>
            <pc:docMk/>
            <pc:sldMk cId="3894903128" sldId="280"/>
            <ac:spMk id="4" creationId="{DAFEC1E8-0AE1-5569-0C9D-2610025DE608}"/>
          </ac:spMkLst>
        </pc:spChg>
      </pc:sldChg>
      <pc:sldChg chg="addSp modSp add mod ord">
        <pc:chgData name="Shruti Nawarkar" userId="10c6a4756325eb8b" providerId="LiveId" clId="{9EA8E7D2-21D7-4786-BE1F-87E0FE616152}" dt="2023-12-15T20:27:20.331" v="3685" actId="1076"/>
        <pc:sldMkLst>
          <pc:docMk/>
          <pc:sldMk cId="1997670571" sldId="281"/>
        </pc:sldMkLst>
        <pc:spChg chg="mod">
          <ac:chgData name="Shruti Nawarkar" userId="10c6a4756325eb8b" providerId="LiveId" clId="{9EA8E7D2-21D7-4786-BE1F-87E0FE616152}" dt="2023-12-15T19:40:59.493" v="2747" actId="1076"/>
          <ac:spMkLst>
            <pc:docMk/>
            <pc:sldMk cId="1997670571" sldId="281"/>
            <ac:spMk id="2" creationId="{533D3B0F-2A3D-2529-1514-8B21266FFC02}"/>
          </ac:spMkLst>
        </pc:spChg>
        <pc:spChg chg="mod">
          <ac:chgData name="Shruti Nawarkar" userId="10c6a4756325eb8b" providerId="LiveId" clId="{9EA8E7D2-21D7-4786-BE1F-87E0FE616152}" dt="2023-12-15T19:39:28.544" v="2696"/>
          <ac:spMkLst>
            <pc:docMk/>
            <pc:sldMk cId="1997670571" sldId="281"/>
            <ac:spMk id="3" creationId="{61C7EB90-5819-F656-2FC7-14D099FA38BE}"/>
          </ac:spMkLst>
        </pc:spChg>
        <pc:spChg chg="mod">
          <ac:chgData name="Shruti Nawarkar" userId="10c6a4756325eb8b" providerId="LiveId" clId="{9EA8E7D2-21D7-4786-BE1F-87E0FE616152}" dt="2023-12-15T19:37:54.389" v="2681" actId="20577"/>
          <ac:spMkLst>
            <pc:docMk/>
            <pc:sldMk cId="1997670571" sldId="281"/>
            <ac:spMk id="4" creationId="{A9F5723E-11F8-DF81-C2BD-3253BC0979CA}"/>
          </ac:spMkLst>
        </pc:spChg>
        <pc:spChg chg="mod">
          <ac:chgData name="Shruti Nawarkar" userId="10c6a4756325eb8b" providerId="LiveId" clId="{9EA8E7D2-21D7-4786-BE1F-87E0FE616152}" dt="2023-12-15T19:38:30.392" v="2689" actId="20577"/>
          <ac:spMkLst>
            <pc:docMk/>
            <pc:sldMk cId="1997670571" sldId="281"/>
            <ac:spMk id="5" creationId="{026C0439-E004-20E9-EEB1-B744D9868C4C}"/>
          </ac:spMkLst>
        </pc:spChg>
        <pc:spChg chg="add mod">
          <ac:chgData name="Shruti Nawarkar" userId="10c6a4756325eb8b" providerId="LiveId" clId="{9EA8E7D2-21D7-4786-BE1F-87E0FE616152}" dt="2023-12-15T20:27:15.919" v="3684" actId="1076"/>
          <ac:spMkLst>
            <pc:docMk/>
            <pc:sldMk cId="1997670571" sldId="281"/>
            <ac:spMk id="6" creationId="{624F9850-06F5-7A83-12A4-5DE702399838}"/>
          </ac:spMkLst>
        </pc:spChg>
        <pc:spChg chg="add mod">
          <ac:chgData name="Shruti Nawarkar" userId="10c6a4756325eb8b" providerId="LiveId" clId="{9EA8E7D2-21D7-4786-BE1F-87E0FE616152}" dt="2023-12-15T20:27:20.331" v="3685" actId="1076"/>
          <ac:spMkLst>
            <pc:docMk/>
            <pc:sldMk cId="1997670571" sldId="281"/>
            <ac:spMk id="7" creationId="{A3951E20-1884-6D00-38CA-08557D43A4FB}"/>
          </ac:spMkLst>
        </pc:spChg>
      </pc:sldChg>
      <pc:sldChg chg="addSp modSp new mod">
        <pc:chgData name="Shruti Nawarkar" userId="10c6a4756325eb8b" providerId="LiveId" clId="{9EA8E7D2-21D7-4786-BE1F-87E0FE616152}" dt="2023-12-15T19:54:53.119" v="3154" actId="1076"/>
        <pc:sldMkLst>
          <pc:docMk/>
          <pc:sldMk cId="3530154566" sldId="282"/>
        </pc:sldMkLst>
        <pc:spChg chg="add mod">
          <ac:chgData name="Shruti Nawarkar" userId="10c6a4756325eb8b" providerId="LiveId" clId="{9EA8E7D2-21D7-4786-BE1F-87E0FE616152}" dt="2023-12-15T19:46:45.827" v="2765" actId="1076"/>
          <ac:spMkLst>
            <pc:docMk/>
            <pc:sldMk cId="3530154566" sldId="282"/>
            <ac:spMk id="2" creationId="{8C231799-44C2-4EA2-C1AD-1DB2B088B0A3}"/>
          </ac:spMkLst>
        </pc:spChg>
        <pc:graphicFrameChg chg="add mod modGraphic">
          <ac:chgData name="Shruti Nawarkar" userId="10c6a4756325eb8b" providerId="LiveId" clId="{9EA8E7D2-21D7-4786-BE1F-87E0FE616152}" dt="2023-12-15T19:54:53.119" v="3154" actId="1076"/>
          <ac:graphicFrameMkLst>
            <pc:docMk/>
            <pc:sldMk cId="3530154566" sldId="282"/>
            <ac:graphicFrameMk id="3" creationId="{3C769379-2751-FDA2-12E9-3930CA440537}"/>
          </ac:graphicFrameMkLst>
        </pc:graphicFrameChg>
      </pc:sldChg>
      <pc:sldChg chg="addSp modSp new del mod">
        <pc:chgData name="Shruti Nawarkar" userId="10c6a4756325eb8b" providerId="LiveId" clId="{9EA8E7D2-21D7-4786-BE1F-87E0FE616152}" dt="2023-12-15T20:19:07.325" v="3617" actId="2696"/>
        <pc:sldMkLst>
          <pc:docMk/>
          <pc:sldMk cId="1835562542" sldId="283"/>
        </pc:sldMkLst>
        <pc:graphicFrameChg chg="add mod modGraphic">
          <ac:chgData name="Shruti Nawarkar" userId="10c6a4756325eb8b" providerId="LiveId" clId="{9EA8E7D2-21D7-4786-BE1F-87E0FE616152}" dt="2023-12-15T20:15:02.415" v="3544"/>
          <ac:graphicFrameMkLst>
            <pc:docMk/>
            <pc:sldMk cId="1835562542" sldId="283"/>
            <ac:graphicFrameMk id="2" creationId="{1D546449-AA34-91B7-15B5-035B07553BFC}"/>
          </ac:graphicFrameMkLst>
        </pc:graphicFrameChg>
      </pc:sldChg>
      <pc:sldChg chg="addSp delSp modSp new mod">
        <pc:chgData name="Shruti Nawarkar" userId="10c6a4756325eb8b" providerId="LiveId" clId="{9EA8E7D2-21D7-4786-BE1F-87E0FE616152}" dt="2023-12-15T20:25:40.574" v="3676" actId="1076"/>
        <pc:sldMkLst>
          <pc:docMk/>
          <pc:sldMk cId="716948621" sldId="284"/>
        </pc:sldMkLst>
        <pc:spChg chg="add mod">
          <ac:chgData name="Shruti Nawarkar" userId="10c6a4756325eb8b" providerId="LiveId" clId="{9EA8E7D2-21D7-4786-BE1F-87E0FE616152}" dt="2023-12-15T20:25:40.574" v="3676" actId="1076"/>
          <ac:spMkLst>
            <pc:docMk/>
            <pc:sldMk cId="716948621" sldId="284"/>
            <ac:spMk id="5" creationId="{798A3A36-C90A-5ACF-99A2-ADB788007D2C}"/>
          </ac:spMkLst>
        </pc:spChg>
        <pc:graphicFrameChg chg="add mod modGraphic">
          <ac:chgData name="Shruti Nawarkar" userId="10c6a4756325eb8b" providerId="LiveId" clId="{9EA8E7D2-21D7-4786-BE1F-87E0FE616152}" dt="2023-12-15T20:16:38.542" v="3551" actId="20577"/>
          <ac:graphicFrameMkLst>
            <pc:docMk/>
            <pc:sldMk cId="716948621" sldId="284"/>
            <ac:graphicFrameMk id="2" creationId="{D1257AF4-C87E-44FE-09D4-81B29EB0CA43}"/>
          </ac:graphicFrameMkLst>
        </pc:graphicFrameChg>
        <pc:graphicFrameChg chg="add mod">
          <ac:chgData name="Shruti Nawarkar" userId="10c6a4756325eb8b" providerId="LiveId" clId="{9EA8E7D2-21D7-4786-BE1F-87E0FE616152}" dt="2023-12-15T20:18:39.751" v="3616" actId="255"/>
          <ac:graphicFrameMkLst>
            <pc:docMk/>
            <pc:sldMk cId="716948621" sldId="284"/>
            <ac:graphicFrameMk id="3" creationId="{A8A73F6B-F5B2-7C78-91DB-EB3BC8A0E986}"/>
          </ac:graphicFrameMkLst>
        </pc:graphicFrameChg>
        <pc:graphicFrameChg chg="add del mod">
          <ac:chgData name="Shruti Nawarkar" userId="10c6a4756325eb8b" providerId="LiveId" clId="{9EA8E7D2-21D7-4786-BE1F-87E0FE616152}" dt="2023-12-15T20:17:39.313" v="3558" actId="478"/>
          <ac:graphicFrameMkLst>
            <pc:docMk/>
            <pc:sldMk cId="716948621" sldId="284"/>
            <ac:graphicFrameMk id="4" creationId="{76C8A5C4-B2D7-7EAA-8BC6-909A27F46FAA}"/>
          </ac:graphicFrameMkLst>
        </pc:graphicFrameChg>
      </pc:sldChg>
      <pc:sldChg chg="addSp delSp modSp new del">
        <pc:chgData name="Shruti Nawarkar" userId="10c6a4756325eb8b" providerId="LiveId" clId="{9EA8E7D2-21D7-4786-BE1F-87E0FE616152}" dt="2023-12-15T20:21:24.154" v="3622" actId="47"/>
        <pc:sldMkLst>
          <pc:docMk/>
          <pc:sldMk cId="593576462" sldId="285"/>
        </pc:sldMkLst>
        <pc:spChg chg="add del mod">
          <ac:chgData name="Shruti Nawarkar" userId="10c6a4756325eb8b" providerId="LiveId" clId="{9EA8E7D2-21D7-4786-BE1F-87E0FE616152}" dt="2023-12-15T20:20:48.348" v="3620"/>
          <ac:spMkLst>
            <pc:docMk/>
            <pc:sldMk cId="593576462" sldId="285"/>
            <ac:spMk id="2" creationId="{BBD0354F-81EA-410B-C39A-19DF51006413}"/>
          </ac:spMkLst>
        </pc:spChg>
        <pc:spChg chg="add mod">
          <ac:chgData name="Shruti Nawarkar" userId="10c6a4756325eb8b" providerId="LiveId" clId="{9EA8E7D2-21D7-4786-BE1F-87E0FE616152}" dt="2023-12-15T20:20:52.812" v="3621"/>
          <ac:spMkLst>
            <pc:docMk/>
            <pc:sldMk cId="593576462" sldId="285"/>
            <ac:spMk id="3" creationId="{99727C0D-184F-B9ED-AE24-69646D6FF32F}"/>
          </ac:spMkLst>
        </pc:spChg>
      </pc:sldChg>
      <pc:sldChg chg="addSp delSp modSp new mod ord">
        <pc:chgData name="Shruti Nawarkar" userId="10c6a4756325eb8b" providerId="LiveId" clId="{9EA8E7D2-21D7-4786-BE1F-87E0FE616152}" dt="2023-12-15T20:26:10.158" v="3680"/>
        <pc:sldMkLst>
          <pc:docMk/>
          <pc:sldMk cId="3834848804" sldId="285"/>
        </pc:sldMkLst>
        <pc:spChg chg="add del mod">
          <ac:chgData name="Shruti Nawarkar" userId="10c6a4756325eb8b" providerId="LiveId" clId="{9EA8E7D2-21D7-4786-BE1F-87E0FE616152}" dt="2023-12-15T20:21:49.505" v="3629" actId="478"/>
          <ac:spMkLst>
            <pc:docMk/>
            <pc:sldMk cId="3834848804" sldId="285"/>
            <ac:spMk id="2" creationId="{F4A95C9A-833B-6FB0-E51C-51C123F4A567}"/>
          </ac:spMkLst>
        </pc:spChg>
        <pc:spChg chg="add mod">
          <ac:chgData name="Shruti Nawarkar" userId="10c6a4756325eb8b" providerId="LiveId" clId="{9EA8E7D2-21D7-4786-BE1F-87E0FE616152}" dt="2023-12-15T20:25:52.142" v="3678" actId="113"/>
          <ac:spMkLst>
            <pc:docMk/>
            <pc:sldMk cId="3834848804" sldId="285"/>
            <ac:spMk id="3" creationId="{7E401A3A-DD4E-77F8-7404-20514C135C3F}"/>
          </ac:spMkLst>
        </pc:spChg>
        <pc:picChg chg="add del mod">
          <ac:chgData name="Shruti Nawarkar" userId="10c6a4756325eb8b" providerId="LiveId" clId="{9EA8E7D2-21D7-4786-BE1F-87E0FE616152}" dt="2023-12-15T20:24:08.575" v="3639" actId="931"/>
          <ac:picMkLst>
            <pc:docMk/>
            <pc:sldMk cId="3834848804" sldId="285"/>
            <ac:picMk id="5" creationId="{0FB66B5D-013E-FA76-0B11-D042335ACE12}"/>
          </ac:picMkLst>
        </pc:picChg>
        <pc:picChg chg="add mod">
          <ac:chgData name="Shruti Nawarkar" userId="10c6a4756325eb8b" providerId="LiveId" clId="{9EA8E7D2-21D7-4786-BE1F-87E0FE616152}" dt="2023-12-15T20:24:47.257" v="3649" actId="1037"/>
          <ac:picMkLst>
            <pc:docMk/>
            <pc:sldMk cId="3834848804" sldId="285"/>
            <ac:picMk id="7" creationId="{A3152153-D7FE-C264-5A65-AB6D8178D60A}"/>
          </ac:picMkLst>
        </pc:picChg>
      </pc:sldChg>
      <pc:sldChg chg="addSp modSp new mod">
        <pc:chgData name="Shruti Nawarkar" userId="10c6a4756325eb8b" providerId="LiveId" clId="{9EA8E7D2-21D7-4786-BE1F-87E0FE616152}" dt="2023-12-15T20:33:33.524" v="3719" actId="255"/>
        <pc:sldMkLst>
          <pc:docMk/>
          <pc:sldMk cId="205307171" sldId="286"/>
        </pc:sldMkLst>
        <pc:spChg chg="add mod">
          <ac:chgData name="Shruti Nawarkar" userId="10c6a4756325eb8b" providerId="LiveId" clId="{9EA8E7D2-21D7-4786-BE1F-87E0FE616152}" dt="2023-12-15T20:30:08.901" v="3697" actId="255"/>
          <ac:spMkLst>
            <pc:docMk/>
            <pc:sldMk cId="205307171" sldId="286"/>
            <ac:spMk id="2" creationId="{E38A40D4-83B0-2684-0892-6C641C60BEE4}"/>
          </ac:spMkLst>
        </pc:spChg>
        <pc:graphicFrameChg chg="add mod modGraphic">
          <ac:chgData name="Shruti Nawarkar" userId="10c6a4756325eb8b" providerId="LiveId" clId="{9EA8E7D2-21D7-4786-BE1F-87E0FE616152}" dt="2023-12-15T20:33:33.524" v="3719" actId="255"/>
          <ac:graphicFrameMkLst>
            <pc:docMk/>
            <pc:sldMk cId="205307171" sldId="286"/>
            <ac:graphicFrameMk id="3" creationId="{84F8E974-2E72-0165-18ED-6DDE40E1AA8E}"/>
          </ac:graphicFrameMkLst>
        </pc:graphicFrameChg>
      </pc:sldChg>
      <pc:sldChg chg="addSp modSp new mod">
        <pc:chgData name="Shruti Nawarkar" userId="10c6a4756325eb8b" providerId="LiveId" clId="{9EA8E7D2-21D7-4786-BE1F-87E0FE616152}" dt="2023-12-15T20:36:39.270" v="3803" actId="1076"/>
        <pc:sldMkLst>
          <pc:docMk/>
          <pc:sldMk cId="283211154" sldId="287"/>
        </pc:sldMkLst>
        <pc:spChg chg="add mod">
          <ac:chgData name="Shruti Nawarkar" userId="10c6a4756325eb8b" providerId="LiveId" clId="{9EA8E7D2-21D7-4786-BE1F-87E0FE616152}" dt="2023-12-15T20:36:35.532" v="3802" actId="1076"/>
          <ac:spMkLst>
            <pc:docMk/>
            <pc:sldMk cId="283211154" sldId="287"/>
            <ac:spMk id="2" creationId="{2B539AF8-4F79-5EF1-DAE2-78CDDAD32EF4}"/>
          </ac:spMkLst>
        </pc:spChg>
        <pc:spChg chg="add mod">
          <ac:chgData name="Shruti Nawarkar" userId="10c6a4756325eb8b" providerId="LiveId" clId="{9EA8E7D2-21D7-4786-BE1F-87E0FE616152}" dt="2023-12-15T20:36:39.270" v="3803" actId="1076"/>
          <ac:spMkLst>
            <pc:docMk/>
            <pc:sldMk cId="283211154" sldId="287"/>
            <ac:spMk id="3" creationId="{A4DFA56C-3969-72F4-FB13-DDBF00273321}"/>
          </ac:spMkLst>
        </pc:spChg>
      </pc:sldChg>
      <pc:sldChg chg="addSp delSp modSp mod">
        <pc:chgData name="Shruti Nawarkar" userId="10c6a4756325eb8b" providerId="LiveId" clId="{9EA8E7D2-21D7-4786-BE1F-87E0FE616152}" dt="2023-12-17T00:59:42.438" v="3883" actId="113"/>
        <pc:sldMkLst>
          <pc:docMk/>
          <pc:sldMk cId="2021362747" sldId="289"/>
        </pc:sldMkLst>
        <pc:spChg chg="del mod">
          <ac:chgData name="Shruti Nawarkar" userId="10c6a4756325eb8b" providerId="LiveId" clId="{9EA8E7D2-21D7-4786-BE1F-87E0FE616152}" dt="2023-12-17T00:58:28.384" v="3865"/>
          <ac:spMkLst>
            <pc:docMk/>
            <pc:sldMk cId="2021362747" sldId="289"/>
            <ac:spMk id="4" creationId="{004CEC32-3FC0-41A6-602F-9F726C2153D2}"/>
          </ac:spMkLst>
        </pc:spChg>
        <pc:spChg chg="del mod">
          <ac:chgData name="Shruti Nawarkar" userId="10c6a4756325eb8b" providerId="LiveId" clId="{9EA8E7D2-21D7-4786-BE1F-87E0FE616152}" dt="2023-12-17T00:53:20.994" v="3816"/>
          <ac:spMkLst>
            <pc:docMk/>
            <pc:sldMk cId="2021362747" sldId="289"/>
            <ac:spMk id="5" creationId="{C0584399-EB5A-8339-E9A5-9145113EF0F8}"/>
          </ac:spMkLst>
        </pc:spChg>
        <pc:graphicFrameChg chg="add del mod modGraphic">
          <ac:chgData name="Shruti Nawarkar" userId="10c6a4756325eb8b" providerId="LiveId" clId="{9EA8E7D2-21D7-4786-BE1F-87E0FE616152}" dt="2023-12-17T00:54:00.346" v="3823" actId="478"/>
          <ac:graphicFrameMkLst>
            <pc:docMk/>
            <pc:sldMk cId="2021362747" sldId="289"/>
            <ac:graphicFrameMk id="2" creationId="{F9470E86-95F7-442B-B1D7-6B762D94295D}"/>
          </ac:graphicFrameMkLst>
        </pc:graphicFrameChg>
        <pc:graphicFrameChg chg="add mod modGraphic">
          <ac:chgData name="Shruti Nawarkar" userId="10c6a4756325eb8b" providerId="LiveId" clId="{9EA8E7D2-21D7-4786-BE1F-87E0FE616152}" dt="2023-12-17T00:59:42.438" v="3883" actId="113"/>
          <ac:graphicFrameMkLst>
            <pc:docMk/>
            <pc:sldMk cId="2021362747" sldId="289"/>
            <ac:graphicFrameMk id="3" creationId="{0910E4ED-F771-A356-03A0-5AEC96AACA9E}"/>
          </ac:graphicFrameMkLst>
        </pc:graphicFrameChg>
      </pc:sldChg>
      <pc:sldChg chg="addSp delSp modSp new mod">
        <pc:chgData name="Shruti Nawarkar" userId="10c6a4756325eb8b" providerId="LiveId" clId="{9EA8E7D2-21D7-4786-BE1F-87E0FE616152}" dt="2023-12-17T01:13:20.801" v="4157" actId="1076"/>
        <pc:sldMkLst>
          <pc:docMk/>
          <pc:sldMk cId="1835850049" sldId="290"/>
        </pc:sldMkLst>
        <pc:spChg chg="add mod">
          <ac:chgData name="Shruti Nawarkar" userId="10c6a4756325eb8b" providerId="LiveId" clId="{9EA8E7D2-21D7-4786-BE1F-87E0FE616152}" dt="2023-12-17T01:02:16.331" v="3929" actId="1076"/>
          <ac:spMkLst>
            <pc:docMk/>
            <pc:sldMk cId="1835850049" sldId="290"/>
            <ac:spMk id="2" creationId="{8BFCBEF7-F16D-731F-0994-B0E6C681FA24}"/>
          </ac:spMkLst>
        </pc:spChg>
        <pc:spChg chg="add del mod">
          <ac:chgData name="Shruti Nawarkar" userId="10c6a4756325eb8b" providerId="LiveId" clId="{9EA8E7D2-21D7-4786-BE1F-87E0FE616152}" dt="2023-12-17T01:06:11.564" v="4016"/>
          <ac:spMkLst>
            <pc:docMk/>
            <pc:sldMk cId="1835850049" sldId="290"/>
            <ac:spMk id="4" creationId="{39A6CF94-8367-CB5D-A212-67BE38511DB9}"/>
          </ac:spMkLst>
        </pc:spChg>
        <pc:spChg chg="add del mod">
          <ac:chgData name="Shruti Nawarkar" userId="10c6a4756325eb8b" providerId="LiveId" clId="{9EA8E7D2-21D7-4786-BE1F-87E0FE616152}" dt="2023-12-17T01:06:39.684" v="4037"/>
          <ac:spMkLst>
            <pc:docMk/>
            <pc:sldMk cId="1835850049" sldId="290"/>
            <ac:spMk id="5" creationId="{47AE8377-CB7B-5E65-BA10-027BE0CCE4D2}"/>
          </ac:spMkLst>
        </pc:spChg>
        <pc:spChg chg="add mod">
          <ac:chgData name="Shruti Nawarkar" userId="10c6a4756325eb8b" providerId="LiveId" clId="{9EA8E7D2-21D7-4786-BE1F-87E0FE616152}" dt="2023-12-17T01:09:52.177" v="4087" actId="1076"/>
          <ac:spMkLst>
            <pc:docMk/>
            <pc:sldMk cId="1835850049" sldId="290"/>
            <ac:spMk id="6" creationId="{A6E62FE7-09A3-FEF4-748E-4B67BBB6093B}"/>
          </ac:spMkLst>
        </pc:spChg>
        <pc:spChg chg="add mod">
          <ac:chgData name="Shruti Nawarkar" userId="10c6a4756325eb8b" providerId="LiveId" clId="{9EA8E7D2-21D7-4786-BE1F-87E0FE616152}" dt="2023-12-17T01:09:35.491" v="4084" actId="207"/>
          <ac:spMkLst>
            <pc:docMk/>
            <pc:sldMk cId="1835850049" sldId="290"/>
            <ac:spMk id="7" creationId="{506396C0-C6DA-9102-9899-09DE1789E77A}"/>
          </ac:spMkLst>
        </pc:spChg>
        <pc:spChg chg="add mod">
          <ac:chgData name="Shruti Nawarkar" userId="10c6a4756325eb8b" providerId="LiveId" clId="{9EA8E7D2-21D7-4786-BE1F-87E0FE616152}" dt="2023-12-17T01:13:20.801" v="4157" actId="1076"/>
          <ac:spMkLst>
            <pc:docMk/>
            <pc:sldMk cId="1835850049" sldId="290"/>
            <ac:spMk id="8" creationId="{ADE983A2-62BE-6246-A30E-402ADEF9389F}"/>
          </ac:spMkLst>
        </pc:spChg>
        <pc:graphicFrameChg chg="add mod modGraphic">
          <ac:chgData name="Shruti Nawarkar" userId="10c6a4756325eb8b" providerId="LiveId" clId="{9EA8E7D2-21D7-4786-BE1F-87E0FE616152}" dt="2023-12-17T01:07:47.054" v="4072" actId="1076"/>
          <ac:graphicFrameMkLst>
            <pc:docMk/>
            <pc:sldMk cId="1835850049" sldId="290"/>
            <ac:graphicFrameMk id="3" creationId="{7921DA37-195B-61B8-A935-86C586F4DF1C}"/>
          </ac:graphicFrameMkLst>
        </pc:graphicFrameChg>
      </pc:sldChg>
      <pc:sldChg chg="addSp modSp new mod">
        <pc:chgData name="Shruti Nawarkar" userId="10c6a4756325eb8b" providerId="LiveId" clId="{9EA8E7D2-21D7-4786-BE1F-87E0FE616152}" dt="2023-12-17T01:29:34.651" v="4525" actId="20577"/>
        <pc:sldMkLst>
          <pc:docMk/>
          <pc:sldMk cId="76373453" sldId="291"/>
        </pc:sldMkLst>
        <pc:spChg chg="add mod">
          <ac:chgData name="Shruti Nawarkar" userId="10c6a4756325eb8b" providerId="LiveId" clId="{9EA8E7D2-21D7-4786-BE1F-87E0FE616152}" dt="2023-12-17T01:20:26.594" v="4296" actId="1076"/>
          <ac:spMkLst>
            <pc:docMk/>
            <pc:sldMk cId="76373453" sldId="291"/>
            <ac:spMk id="2" creationId="{3A60D544-3D0E-F933-197A-1675842B6AE0}"/>
          </ac:spMkLst>
        </pc:spChg>
        <pc:graphicFrameChg chg="add mod modGraphic">
          <ac:chgData name="Shruti Nawarkar" userId="10c6a4756325eb8b" providerId="LiveId" clId="{9EA8E7D2-21D7-4786-BE1F-87E0FE616152}" dt="2023-12-17T01:29:34.651" v="4525" actId="20577"/>
          <ac:graphicFrameMkLst>
            <pc:docMk/>
            <pc:sldMk cId="76373453" sldId="291"/>
            <ac:graphicFrameMk id="3" creationId="{3B109C31-FC31-360A-8F1F-20DFCDDC728C}"/>
          </ac:graphicFrameMkLst>
        </pc:graphicFrameChg>
      </pc:sldChg>
      <pc:sldChg chg="addSp delSp modSp new mod">
        <pc:chgData name="Shruti Nawarkar" userId="10c6a4756325eb8b" providerId="LiveId" clId="{9EA8E7D2-21D7-4786-BE1F-87E0FE616152}" dt="2023-12-17T01:34:14.024" v="4700" actId="1076"/>
        <pc:sldMkLst>
          <pc:docMk/>
          <pc:sldMk cId="630672516" sldId="292"/>
        </pc:sldMkLst>
        <pc:spChg chg="add del mod">
          <ac:chgData name="Shruti Nawarkar" userId="10c6a4756325eb8b" providerId="LiveId" clId="{9EA8E7D2-21D7-4786-BE1F-87E0FE616152}" dt="2023-12-17T01:32:53.493" v="4597"/>
          <ac:spMkLst>
            <pc:docMk/>
            <pc:sldMk cId="630672516" sldId="292"/>
            <ac:spMk id="3" creationId="{3EDE5473-F865-907D-5C62-F8A23C7EE7AE}"/>
          </ac:spMkLst>
        </pc:spChg>
        <pc:graphicFrameChg chg="add del mod modGraphic">
          <ac:chgData name="Shruti Nawarkar" userId="10c6a4756325eb8b" providerId="LiveId" clId="{9EA8E7D2-21D7-4786-BE1F-87E0FE616152}" dt="2023-12-17T01:32:38.872" v="4593" actId="478"/>
          <ac:graphicFrameMkLst>
            <pc:docMk/>
            <pc:sldMk cId="630672516" sldId="292"/>
            <ac:graphicFrameMk id="4" creationId="{A3DFC73D-7B1A-23E1-8C97-87E6BAAF066B}"/>
          </ac:graphicFrameMkLst>
        </pc:graphicFrameChg>
        <pc:graphicFrameChg chg="add mod modGraphic">
          <ac:chgData name="Shruti Nawarkar" userId="10c6a4756325eb8b" providerId="LiveId" clId="{9EA8E7D2-21D7-4786-BE1F-87E0FE616152}" dt="2023-12-17T01:34:14.024" v="4700" actId="1076"/>
          <ac:graphicFrameMkLst>
            <pc:docMk/>
            <pc:sldMk cId="630672516" sldId="292"/>
            <ac:graphicFrameMk id="5" creationId="{24F817D7-C2AC-2D39-E885-382399215791}"/>
          </ac:graphicFrameMkLst>
        </pc:graphicFrameChg>
      </pc:sldChg>
      <pc:sldChg chg="modSp add mod ord">
        <pc:chgData name="Shruti Nawarkar" userId="10c6a4756325eb8b" providerId="LiveId" clId="{9EA8E7D2-21D7-4786-BE1F-87E0FE616152}" dt="2023-12-17T02:42:11.751" v="5885" actId="20577"/>
        <pc:sldMkLst>
          <pc:docMk/>
          <pc:sldMk cId="1916260769" sldId="293"/>
        </pc:sldMkLst>
        <pc:spChg chg="mod">
          <ac:chgData name="Shruti Nawarkar" userId="10c6a4756325eb8b" providerId="LiveId" clId="{9EA8E7D2-21D7-4786-BE1F-87E0FE616152}" dt="2023-12-17T02:42:11.751" v="5885" actId="20577"/>
          <ac:spMkLst>
            <pc:docMk/>
            <pc:sldMk cId="1916260769" sldId="293"/>
            <ac:spMk id="3" creationId="{7FD04A5F-CDA8-EE76-C254-A93B029043C3}"/>
          </ac:spMkLst>
        </pc:spChg>
      </pc:sldChg>
      <pc:sldChg chg="addSp delSp modSp new mod modClrScheme chgLayout">
        <pc:chgData name="Shruti Nawarkar" userId="10c6a4756325eb8b" providerId="LiveId" clId="{9EA8E7D2-21D7-4786-BE1F-87E0FE616152}" dt="2023-12-17T01:43:35.282" v="4824" actId="1076"/>
        <pc:sldMkLst>
          <pc:docMk/>
          <pc:sldMk cId="3673247677" sldId="294"/>
        </pc:sldMkLst>
        <pc:spChg chg="del">
          <ac:chgData name="Shruti Nawarkar" userId="10c6a4756325eb8b" providerId="LiveId" clId="{9EA8E7D2-21D7-4786-BE1F-87E0FE616152}" dt="2023-12-17T01:35:10.642" v="4715" actId="700"/>
          <ac:spMkLst>
            <pc:docMk/>
            <pc:sldMk cId="3673247677" sldId="294"/>
            <ac:spMk id="2" creationId="{8BCE3596-0A5E-6A91-075B-3A7DBD451E47}"/>
          </ac:spMkLst>
        </pc:spChg>
        <pc:spChg chg="del">
          <ac:chgData name="Shruti Nawarkar" userId="10c6a4756325eb8b" providerId="LiveId" clId="{9EA8E7D2-21D7-4786-BE1F-87E0FE616152}" dt="2023-12-17T01:35:10.642" v="4715" actId="700"/>
          <ac:spMkLst>
            <pc:docMk/>
            <pc:sldMk cId="3673247677" sldId="294"/>
            <ac:spMk id="3" creationId="{1C4F7E97-3441-FF02-72DF-A485A6F96839}"/>
          </ac:spMkLst>
        </pc:spChg>
        <pc:spChg chg="add mod">
          <ac:chgData name="Shruti Nawarkar" userId="10c6a4756325eb8b" providerId="LiveId" clId="{9EA8E7D2-21D7-4786-BE1F-87E0FE616152}" dt="2023-12-17T01:37:36.952" v="4735" actId="1076"/>
          <ac:spMkLst>
            <pc:docMk/>
            <pc:sldMk cId="3673247677" sldId="294"/>
            <ac:spMk id="4" creationId="{F0278AEB-C113-CDDE-FC11-08D52AC1BECC}"/>
          </ac:spMkLst>
        </pc:spChg>
        <pc:spChg chg="add mod">
          <ac:chgData name="Shruti Nawarkar" userId="10c6a4756325eb8b" providerId="LiveId" clId="{9EA8E7D2-21D7-4786-BE1F-87E0FE616152}" dt="2023-12-17T01:42:01.275" v="4791" actId="20577"/>
          <ac:spMkLst>
            <pc:docMk/>
            <pc:sldMk cId="3673247677" sldId="294"/>
            <ac:spMk id="5" creationId="{B6277226-A402-0CAA-7888-09A7C3F61F32}"/>
          </ac:spMkLst>
        </pc:spChg>
        <pc:spChg chg="add mod">
          <ac:chgData name="Shruti Nawarkar" userId="10c6a4756325eb8b" providerId="LiveId" clId="{9EA8E7D2-21D7-4786-BE1F-87E0FE616152}" dt="2023-12-17T01:42:47.726" v="4817" actId="1076"/>
          <ac:spMkLst>
            <pc:docMk/>
            <pc:sldMk cId="3673247677" sldId="294"/>
            <ac:spMk id="6" creationId="{9F61A15B-FB45-D9E0-EC08-415E9001CA3F}"/>
          </ac:spMkLst>
        </pc:spChg>
        <pc:spChg chg="add mod">
          <ac:chgData name="Shruti Nawarkar" userId="10c6a4756325eb8b" providerId="LiveId" clId="{9EA8E7D2-21D7-4786-BE1F-87E0FE616152}" dt="2023-12-17T01:43:35.282" v="4824" actId="1076"/>
          <ac:spMkLst>
            <pc:docMk/>
            <pc:sldMk cId="3673247677" sldId="294"/>
            <ac:spMk id="7" creationId="{8A08B310-4D52-575C-C4D6-A4BE8B767366}"/>
          </ac:spMkLst>
        </pc:spChg>
      </pc:sldChg>
      <pc:sldChg chg="addSp delSp modSp new mod">
        <pc:chgData name="Shruti Nawarkar" userId="10c6a4756325eb8b" providerId="LiveId" clId="{9EA8E7D2-21D7-4786-BE1F-87E0FE616152}" dt="2023-12-17T01:51:38.816" v="5085"/>
        <pc:sldMkLst>
          <pc:docMk/>
          <pc:sldMk cId="162516610" sldId="295"/>
        </pc:sldMkLst>
        <pc:spChg chg="add mod">
          <ac:chgData name="Shruti Nawarkar" userId="10c6a4756325eb8b" providerId="LiveId" clId="{9EA8E7D2-21D7-4786-BE1F-87E0FE616152}" dt="2023-12-17T01:47:04.858" v="4837" actId="1076"/>
          <ac:spMkLst>
            <pc:docMk/>
            <pc:sldMk cId="162516610" sldId="295"/>
            <ac:spMk id="2" creationId="{252E2CDF-945B-8EE6-035B-0163EB475480}"/>
          </ac:spMkLst>
        </pc:spChg>
        <pc:spChg chg="add del mod">
          <ac:chgData name="Shruti Nawarkar" userId="10c6a4756325eb8b" providerId="LiveId" clId="{9EA8E7D2-21D7-4786-BE1F-87E0FE616152}" dt="2023-12-17T01:51:38.816" v="5085"/>
          <ac:spMkLst>
            <pc:docMk/>
            <pc:sldMk cId="162516610" sldId="295"/>
            <ac:spMk id="6" creationId="{E190E2F0-B9D3-9431-ACBB-6179AA47F97A}"/>
          </ac:spMkLst>
        </pc:spChg>
        <pc:graphicFrameChg chg="add mod modGraphic">
          <ac:chgData name="Shruti Nawarkar" userId="10c6a4756325eb8b" providerId="LiveId" clId="{9EA8E7D2-21D7-4786-BE1F-87E0FE616152}" dt="2023-12-17T01:51:36.492" v="5083" actId="20577"/>
          <ac:graphicFrameMkLst>
            <pc:docMk/>
            <pc:sldMk cId="162516610" sldId="295"/>
            <ac:graphicFrameMk id="5" creationId="{151634B8-484D-0229-7AEE-74BE546EE0FC}"/>
          </ac:graphicFrameMkLst>
        </pc:graphicFrameChg>
      </pc:sldChg>
      <pc:sldChg chg="addSp delSp modSp new mod">
        <pc:chgData name="Shruti Nawarkar" userId="10c6a4756325eb8b" providerId="LiveId" clId="{9EA8E7D2-21D7-4786-BE1F-87E0FE616152}" dt="2023-12-17T02:23:22.367" v="5525" actId="20577"/>
        <pc:sldMkLst>
          <pc:docMk/>
          <pc:sldMk cId="254677914" sldId="296"/>
        </pc:sldMkLst>
        <pc:spChg chg="add del mod">
          <ac:chgData name="Shruti Nawarkar" userId="10c6a4756325eb8b" providerId="LiveId" clId="{9EA8E7D2-21D7-4786-BE1F-87E0FE616152}" dt="2023-12-17T02:06:56.798" v="5323"/>
          <ac:spMkLst>
            <pc:docMk/>
            <pc:sldMk cId="254677914" sldId="296"/>
            <ac:spMk id="2" creationId="{870837FA-B062-05B0-0E91-AB6DC3D87222}"/>
          </ac:spMkLst>
        </pc:spChg>
        <pc:spChg chg="add mod">
          <ac:chgData name="Shruti Nawarkar" userId="10c6a4756325eb8b" providerId="LiveId" clId="{9EA8E7D2-21D7-4786-BE1F-87E0FE616152}" dt="2023-12-17T02:18:52.409" v="5512" actId="1076"/>
          <ac:spMkLst>
            <pc:docMk/>
            <pc:sldMk cId="254677914" sldId="296"/>
            <ac:spMk id="10" creationId="{61B809A5-DD70-EC82-B319-2033580F95B2}"/>
          </ac:spMkLst>
        </pc:spChg>
        <pc:spChg chg="add mod">
          <ac:chgData name="Shruti Nawarkar" userId="10c6a4756325eb8b" providerId="LiveId" clId="{9EA8E7D2-21D7-4786-BE1F-87E0FE616152}" dt="2023-12-17T02:18:36.535" v="5509" actId="1076"/>
          <ac:spMkLst>
            <pc:docMk/>
            <pc:sldMk cId="254677914" sldId="296"/>
            <ac:spMk id="11" creationId="{8C63233E-615A-4A9F-E4E9-CBF937659F4A}"/>
          </ac:spMkLst>
        </pc:spChg>
        <pc:graphicFrameChg chg="add mod modGraphic">
          <ac:chgData name="Shruti Nawarkar" userId="10c6a4756325eb8b" providerId="LiveId" clId="{9EA8E7D2-21D7-4786-BE1F-87E0FE616152}" dt="2023-12-17T02:17:15.390" v="5455" actId="14100"/>
          <ac:graphicFrameMkLst>
            <pc:docMk/>
            <pc:sldMk cId="254677914" sldId="296"/>
            <ac:graphicFrameMk id="3" creationId="{355C9D52-DF58-FF57-DA2C-14C68BE26A1B}"/>
          </ac:graphicFrameMkLst>
        </pc:graphicFrameChg>
        <pc:graphicFrameChg chg="add mod modGraphic">
          <ac:chgData name="Shruti Nawarkar" userId="10c6a4756325eb8b" providerId="LiveId" clId="{9EA8E7D2-21D7-4786-BE1F-87E0FE616152}" dt="2023-12-17T02:23:22.367" v="5525" actId="20577"/>
          <ac:graphicFrameMkLst>
            <pc:docMk/>
            <pc:sldMk cId="254677914" sldId="296"/>
            <ac:graphicFrameMk id="9" creationId="{A07D60E2-36E5-6145-B25D-2B76F3A6B700}"/>
          </ac:graphicFrameMkLst>
        </pc:graphicFrameChg>
        <pc:cxnChg chg="add mod">
          <ac:chgData name="Shruti Nawarkar" userId="10c6a4756325eb8b" providerId="LiveId" clId="{9EA8E7D2-21D7-4786-BE1F-87E0FE616152}" dt="2023-12-17T02:17:43.729" v="5460" actId="1076"/>
          <ac:cxnSpMkLst>
            <pc:docMk/>
            <pc:sldMk cId="254677914" sldId="296"/>
            <ac:cxnSpMk id="5" creationId="{105DEF5E-BF66-1814-E375-05B9AF6FEC49}"/>
          </ac:cxnSpMkLst>
        </pc:cxnChg>
        <pc:cxnChg chg="add mod">
          <ac:chgData name="Shruti Nawarkar" userId="10c6a4756325eb8b" providerId="LiveId" clId="{9EA8E7D2-21D7-4786-BE1F-87E0FE616152}" dt="2023-12-17T02:17:35.636" v="5459" actId="1076"/>
          <ac:cxnSpMkLst>
            <pc:docMk/>
            <pc:sldMk cId="254677914" sldId="296"/>
            <ac:cxnSpMk id="7" creationId="{69D82C54-2C47-B2BB-9BE6-78A17009C937}"/>
          </ac:cxnSpMkLst>
        </pc:cxnChg>
      </pc:sldChg>
      <pc:sldChg chg="addSp delSp modSp new mod ord">
        <pc:chgData name="Shruti Nawarkar" userId="10c6a4756325eb8b" providerId="LiveId" clId="{9EA8E7D2-21D7-4786-BE1F-87E0FE616152}" dt="2023-12-17T02:45:43.205" v="5920"/>
        <pc:sldMkLst>
          <pc:docMk/>
          <pc:sldMk cId="1285640965" sldId="297"/>
        </pc:sldMkLst>
        <pc:spChg chg="add mod">
          <ac:chgData name="Shruti Nawarkar" userId="10c6a4756325eb8b" providerId="LiveId" clId="{9EA8E7D2-21D7-4786-BE1F-87E0FE616152}" dt="2023-12-17T02:41:55.789" v="5883" actId="1076"/>
          <ac:spMkLst>
            <pc:docMk/>
            <pc:sldMk cId="1285640965" sldId="297"/>
            <ac:spMk id="5" creationId="{15A71E97-3C69-B579-9B65-804E76D385E2}"/>
          </ac:spMkLst>
        </pc:spChg>
        <pc:graphicFrameChg chg="add del mod modGraphic">
          <ac:chgData name="Shruti Nawarkar" userId="10c6a4756325eb8b" providerId="LiveId" clId="{9EA8E7D2-21D7-4786-BE1F-87E0FE616152}" dt="2023-12-17T02:25:48.786" v="5552" actId="478"/>
          <ac:graphicFrameMkLst>
            <pc:docMk/>
            <pc:sldMk cId="1285640965" sldId="297"/>
            <ac:graphicFrameMk id="2" creationId="{5419B69E-36D4-86C9-5817-4F543E628CE1}"/>
          </ac:graphicFrameMkLst>
        </pc:graphicFrameChg>
        <pc:graphicFrameChg chg="add del mod modGraphic">
          <ac:chgData name="Shruti Nawarkar" userId="10c6a4756325eb8b" providerId="LiveId" clId="{9EA8E7D2-21D7-4786-BE1F-87E0FE616152}" dt="2023-12-17T02:39:45.610" v="5840" actId="478"/>
          <ac:graphicFrameMkLst>
            <pc:docMk/>
            <pc:sldMk cId="1285640965" sldId="297"/>
            <ac:graphicFrameMk id="3" creationId="{A38D79FA-7A5A-DB8D-AE6A-72BA04656682}"/>
          </ac:graphicFrameMkLst>
        </pc:graphicFrameChg>
        <pc:graphicFrameChg chg="add mod modGraphic">
          <ac:chgData name="Shruti Nawarkar" userId="10c6a4756325eb8b" providerId="LiveId" clId="{9EA8E7D2-21D7-4786-BE1F-87E0FE616152}" dt="2023-12-17T02:45:09.554" v="5918"/>
          <ac:graphicFrameMkLst>
            <pc:docMk/>
            <pc:sldMk cId="1285640965" sldId="297"/>
            <ac:graphicFrameMk id="4" creationId="{332E03D4-6838-2738-5373-5A3A1B2BEAFB}"/>
          </ac:graphicFrameMkLst>
        </pc:graphicFrameChg>
      </pc:sldChg>
      <pc:sldChg chg="modSp add mod ord">
        <pc:chgData name="Shruti Nawarkar" userId="10c6a4756325eb8b" providerId="LiveId" clId="{9EA8E7D2-21D7-4786-BE1F-87E0FE616152}" dt="2023-12-17T02:47:43.891" v="5943" actId="20577"/>
        <pc:sldMkLst>
          <pc:docMk/>
          <pc:sldMk cId="1523036374" sldId="298"/>
        </pc:sldMkLst>
        <pc:spChg chg="mod">
          <ac:chgData name="Shruti Nawarkar" userId="10c6a4756325eb8b" providerId="LiveId" clId="{9EA8E7D2-21D7-4786-BE1F-87E0FE616152}" dt="2023-12-17T02:47:43.891" v="5943" actId="20577"/>
          <ac:spMkLst>
            <pc:docMk/>
            <pc:sldMk cId="1523036374" sldId="298"/>
            <ac:spMk id="3" creationId="{7FD04A5F-CDA8-EE76-C254-A93B029043C3}"/>
          </ac:spMkLst>
        </pc:spChg>
      </pc:sldChg>
      <pc:sldChg chg="addSp delSp modSp new mod modClrScheme chgLayout">
        <pc:chgData name="Shruti Nawarkar" userId="10c6a4756325eb8b" providerId="LiveId" clId="{9EA8E7D2-21D7-4786-BE1F-87E0FE616152}" dt="2023-12-17T02:57:00.877" v="6119" actId="1076"/>
        <pc:sldMkLst>
          <pc:docMk/>
          <pc:sldMk cId="1005579781" sldId="299"/>
        </pc:sldMkLst>
        <pc:spChg chg="del">
          <ac:chgData name="Shruti Nawarkar" userId="10c6a4756325eb8b" providerId="LiveId" clId="{9EA8E7D2-21D7-4786-BE1F-87E0FE616152}" dt="2023-12-17T02:47:53.452" v="5945" actId="700"/>
          <ac:spMkLst>
            <pc:docMk/>
            <pc:sldMk cId="1005579781" sldId="299"/>
            <ac:spMk id="2" creationId="{E6BBAF0A-57E5-5432-8D40-2F42F25E1AA7}"/>
          </ac:spMkLst>
        </pc:spChg>
        <pc:spChg chg="del">
          <ac:chgData name="Shruti Nawarkar" userId="10c6a4756325eb8b" providerId="LiveId" clId="{9EA8E7D2-21D7-4786-BE1F-87E0FE616152}" dt="2023-12-17T02:47:53.452" v="5945" actId="700"/>
          <ac:spMkLst>
            <pc:docMk/>
            <pc:sldMk cId="1005579781" sldId="299"/>
            <ac:spMk id="3" creationId="{C44046A1-704A-4F61-BD86-4613CE6CE982}"/>
          </ac:spMkLst>
        </pc:spChg>
        <pc:spChg chg="add mod">
          <ac:chgData name="Shruti Nawarkar" userId="10c6a4756325eb8b" providerId="LiveId" clId="{9EA8E7D2-21D7-4786-BE1F-87E0FE616152}" dt="2023-12-17T02:50:06.700" v="5977" actId="1076"/>
          <ac:spMkLst>
            <pc:docMk/>
            <pc:sldMk cId="1005579781" sldId="299"/>
            <ac:spMk id="4" creationId="{C169651E-45CC-A433-A78A-46739221641A}"/>
          </ac:spMkLst>
        </pc:spChg>
        <pc:spChg chg="add mod">
          <ac:chgData name="Shruti Nawarkar" userId="10c6a4756325eb8b" providerId="LiveId" clId="{9EA8E7D2-21D7-4786-BE1F-87E0FE616152}" dt="2023-12-17T02:56:48.838" v="6117" actId="1076"/>
          <ac:spMkLst>
            <pc:docMk/>
            <pc:sldMk cId="1005579781" sldId="299"/>
            <ac:spMk id="5" creationId="{FDB806EA-A6A6-84F7-559F-1BD3A3125E0B}"/>
          </ac:spMkLst>
        </pc:spChg>
        <pc:spChg chg="add mod">
          <ac:chgData name="Shruti Nawarkar" userId="10c6a4756325eb8b" providerId="LiveId" clId="{9EA8E7D2-21D7-4786-BE1F-87E0FE616152}" dt="2023-12-17T02:56:03.191" v="6108" actId="1076"/>
          <ac:spMkLst>
            <pc:docMk/>
            <pc:sldMk cId="1005579781" sldId="299"/>
            <ac:spMk id="6" creationId="{45F558FE-36B6-9AD5-093E-5CA05F7F6E1A}"/>
          </ac:spMkLst>
        </pc:spChg>
        <pc:spChg chg="add mod">
          <ac:chgData name="Shruti Nawarkar" userId="10c6a4756325eb8b" providerId="LiveId" clId="{9EA8E7D2-21D7-4786-BE1F-87E0FE616152}" dt="2023-12-17T02:57:00.877" v="6119" actId="1076"/>
          <ac:spMkLst>
            <pc:docMk/>
            <pc:sldMk cId="1005579781" sldId="299"/>
            <ac:spMk id="7" creationId="{86D9E517-9ED4-9D0C-C1BB-F61E92105975}"/>
          </ac:spMkLst>
        </pc:spChg>
      </pc:sldChg>
      <pc:sldChg chg="addSp modSp new mod">
        <pc:chgData name="Shruti Nawarkar" userId="10c6a4756325eb8b" providerId="LiveId" clId="{9EA8E7D2-21D7-4786-BE1F-87E0FE616152}" dt="2023-12-17T03:11:35.297" v="6177"/>
        <pc:sldMkLst>
          <pc:docMk/>
          <pc:sldMk cId="2005732903" sldId="300"/>
        </pc:sldMkLst>
        <pc:spChg chg="add mod">
          <ac:chgData name="Shruti Nawarkar" userId="10c6a4756325eb8b" providerId="LiveId" clId="{9EA8E7D2-21D7-4786-BE1F-87E0FE616152}" dt="2023-12-17T03:09:44.118" v="6161" actId="1076"/>
          <ac:spMkLst>
            <pc:docMk/>
            <pc:sldMk cId="2005732903" sldId="300"/>
            <ac:spMk id="3" creationId="{AA051356-3B5E-0A5A-0006-41C9024AB2BA}"/>
          </ac:spMkLst>
        </pc:spChg>
        <pc:graphicFrameChg chg="add mod modGraphic">
          <ac:chgData name="Shruti Nawarkar" userId="10c6a4756325eb8b" providerId="LiveId" clId="{9EA8E7D2-21D7-4786-BE1F-87E0FE616152}" dt="2023-12-17T03:11:35.297" v="6177"/>
          <ac:graphicFrameMkLst>
            <pc:docMk/>
            <pc:sldMk cId="2005732903" sldId="300"/>
            <ac:graphicFrameMk id="2" creationId="{31B9B5AC-0CC5-C8A3-E0AC-26485D642E2A}"/>
          </ac:graphicFrameMkLst>
        </pc:graphicFrameChg>
      </pc:sldChg>
      <pc:sldChg chg="addSp delSp modSp new mod">
        <pc:chgData name="Shruti Nawarkar" userId="10c6a4756325eb8b" providerId="LiveId" clId="{9EA8E7D2-21D7-4786-BE1F-87E0FE616152}" dt="2023-12-17T03:24:05.387" v="6345"/>
        <pc:sldMkLst>
          <pc:docMk/>
          <pc:sldMk cId="546010479" sldId="301"/>
        </pc:sldMkLst>
        <pc:spChg chg="add mod">
          <ac:chgData name="Shruti Nawarkar" userId="10c6a4756325eb8b" providerId="LiveId" clId="{9EA8E7D2-21D7-4786-BE1F-87E0FE616152}" dt="2023-12-17T03:23:27.299" v="6324" actId="1076"/>
          <ac:spMkLst>
            <pc:docMk/>
            <pc:sldMk cId="546010479" sldId="301"/>
            <ac:spMk id="3" creationId="{A915BD75-2AB3-6685-B728-B0A52EDA8443}"/>
          </ac:spMkLst>
        </pc:spChg>
        <pc:spChg chg="add del mod">
          <ac:chgData name="Shruti Nawarkar" userId="10c6a4756325eb8b" providerId="LiveId" clId="{9EA8E7D2-21D7-4786-BE1F-87E0FE616152}" dt="2023-12-17T03:24:05.387" v="6345"/>
          <ac:spMkLst>
            <pc:docMk/>
            <pc:sldMk cId="546010479" sldId="301"/>
            <ac:spMk id="5" creationId="{AF91D8E4-8C24-12F3-6505-BE5543D635B3}"/>
          </ac:spMkLst>
        </pc:spChg>
        <pc:graphicFrameChg chg="add mod modGraphic">
          <ac:chgData name="Shruti Nawarkar" userId="10c6a4756325eb8b" providerId="LiveId" clId="{9EA8E7D2-21D7-4786-BE1F-87E0FE616152}" dt="2023-12-17T03:23:13.479" v="6323"/>
          <ac:graphicFrameMkLst>
            <pc:docMk/>
            <pc:sldMk cId="546010479" sldId="301"/>
            <ac:graphicFrameMk id="2" creationId="{9C68BF17-9A16-ADC1-F470-DB7E3A1FC062}"/>
          </ac:graphicFrameMkLst>
        </pc:graphicFrameChg>
      </pc:sldChg>
      <pc:sldChg chg="addSp modSp new mod">
        <pc:chgData name="Shruti Nawarkar" userId="10c6a4756325eb8b" providerId="LiveId" clId="{9EA8E7D2-21D7-4786-BE1F-87E0FE616152}" dt="2023-12-17T03:35:28.818" v="6859" actId="207"/>
        <pc:sldMkLst>
          <pc:docMk/>
          <pc:sldMk cId="3314686087" sldId="302"/>
        </pc:sldMkLst>
        <pc:spChg chg="add mod">
          <ac:chgData name="Shruti Nawarkar" userId="10c6a4756325eb8b" providerId="LiveId" clId="{9EA8E7D2-21D7-4786-BE1F-87E0FE616152}" dt="2023-12-17T03:34:56.151" v="6854" actId="14100"/>
          <ac:spMkLst>
            <pc:docMk/>
            <pc:sldMk cId="3314686087" sldId="302"/>
            <ac:spMk id="4" creationId="{B7EB7596-6351-B8B0-EADA-67502A352F0A}"/>
          </ac:spMkLst>
        </pc:spChg>
        <pc:graphicFrameChg chg="add mod">
          <ac:chgData name="Shruti Nawarkar" userId="10c6a4756325eb8b" providerId="LiveId" clId="{9EA8E7D2-21D7-4786-BE1F-87E0FE616152}" dt="2023-12-17T03:24:54.330" v="6347"/>
          <ac:graphicFrameMkLst>
            <pc:docMk/>
            <pc:sldMk cId="3314686087" sldId="302"/>
            <ac:graphicFrameMk id="2" creationId="{93468CA1-22F9-D6E0-C112-F47DDEE42929}"/>
          </ac:graphicFrameMkLst>
        </pc:graphicFrameChg>
        <pc:graphicFrameChg chg="add mod modGraphic">
          <ac:chgData name="Shruti Nawarkar" userId="10c6a4756325eb8b" providerId="LiveId" clId="{9EA8E7D2-21D7-4786-BE1F-87E0FE616152}" dt="2023-12-17T03:35:28.818" v="6859" actId="207"/>
          <ac:graphicFrameMkLst>
            <pc:docMk/>
            <pc:sldMk cId="3314686087" sldId="302"/>
            <ac:graphicFrameMk id="3" creationId="{BC16EE70-18CA-C7C2-1C80-4BF878E2D5B6}"/>
          </ac:graphicFrameMkLst>
        </pc:graphicFrameChg>
      </pc:sldChg>
      <pc:sldChg chg="addSp modSp new mod">
        <pc:chgData name="Shruti Nawarkar" userId="10c6a4756325eb8b" providerId="LiveId" clId="{9EA8E7D2-21D7-4786-BE1F-87E0FE616152}" dt="2023-12-17T03:50:26.421" v="6997" actId="313"/>
        <pc:sldMkLst>
          <pc:docMk/>
          <pc:sldMk cId="1875165406" sldId="303"/>
        </pc:sldMkLst>
        <pc:spChg chg="add mod">
          <ac:chgData name="Shruti Nawarkar" userId="10c6a4756325eb8b" providerId="LiveId" clId="{9EA8E7D2-21D7-4786-BE1F-87E0FE616152}" dt="2023-12-17T03:48:50.265" v="6933" actId="20577"/>
          <ac:spMkLst>
            <pc:docMk/>
            <pc:sldMk cId="1875165406" sldId="303"/>
            <ac:spMk id="3" creationId="{B5BE3B74-3F27-E57E-229C-1E551F8CAEEF}"/>
          </ac:spMkLst>
        </pc:spChg>
        <pc:graphicFrameChg chg="add mod modGraphic">
          <ac:chgData name="Shruti Nawarkar" userId="10c6a4756325eb8b" providerId="LiveId" clId="{9EA8E7D2-21D7-4786-BE1F-87E0FE616152}" dt="2023-12-17T03:50:26.421" v="6997" actId="313"/>
          <ac:graphicFrameMkLst>
            <pc:docMk/>
            <pc:sldMk cId="1875165406" sldId="303"/>
            <ac:graphicFrameMk id="2" creationId="{600ED607-17C9-021D-E826-81E918846692}"/>
          </ac:graphicFrameMkLst>
        </pc:graphicFrameChg>
      </pc:sldChg>
      <pc:sldChg chg="modSp add mod ord">
        <pc:chgData name="Shruti Nawarkar" userId="10c6a4756325eb8b" providerId="LiveId" clId="{9EA8E7D2-21D7-4786-BE1F-87E0FE616152}" dt="2023-12-17T03:54:22.078" v="7120" actId="20577"/>
        <pc:sldMkLst>
          <pc:docMk/>
          <pc:sldMk cId="3417383239" sldId="304"/>
        </pc:sldMkLst>
        <pc:spChg chg="mod">
          <ac:chgData name="Shruti Nawarkar" userId="10c6a4756325eb8b" providerId="LiveId" clId="{9EA8E7D2-21D7-4786-BE1F-87E0FE616152}" dt="2023-12-17T03:53:16.890" v="7099" actId="14100"/>
          <ac:spMkLst>
            <pc:docMk/>
            <pc:sldMk cId="3417383239" sldId="304"/>
            <ac:spMk id="2" creationId="{E3859781-B985-DC1D-7EA6-3547E966CCD4}"/>
          </ac:spMkLst>
        </pc:spChg>
        <pc:spChg chg="mod">
          <ac:chgData name="Shruti Nawarkar" userId="10c6a4756325eb8b" providerId="LiveId" clId="{9EA8E7D2-21D7-4786-BE1F-87E0FE616152}" dt="2023-12-17T03:54:22.078" v="7120" actId="20577"/>
          <ac:spMkLst>
            <pc:docMk/>
            <pc:sldMk cId="3417383239" sldId="304"/>
            <ac:spMk id="3" creationId="{7FD04A5F-CDA8-EE76-C254-A93B029043C3}"/>
          </ac:spMkLst>
        </pc:spChg>
      </pc:sldChg>
      <pc:sldChg chg="addSp delSp modSp new mod modClrScheme chgLayout">
        <pc:chgData name="Shruti Nawarkar" userId="10c6a4756325eb8b" providerId="LiveId" clId="{9EA8E7D2-21D7-4786-BE1F-87E0FE616152}" dt="2023-12-17T04:07:57.283" v="7280" actId="478"/>
        <pc:sldMkLst>
          <pc:docMk/>
          <pc:sldMk cId="1989803408" sldId="305"/>
        </pc:sldMkLst>
        <pc:spChg chg="del">
          <ac:chgData name="Shruti Nawarkar" userId="10c6a4756325eb8b" providerId="LiveId" clId="{9EA8E7D2-21D7-4786-BE1F-87E0FE616152}" dt="2023-12-17T03:54:50.404" v="7122" actId="700"/>
          <ac:spMkLst>
            <pc:docMk/>
            <pc:sldMk cId="1989803408" sldId="305"/>
            <ac:spMk id="2" creationId="{83B9D8F1-32B3-585D-EFAE-23ACBFCA338E}"/>
          </ac:spMkLst>
        </pc:spChg>
        <pc:spChg chg="del">
          <ac:chgData name="Shruti Nawarkar" userId="10c6a4756325eb8b" providerId="LiveId" clId="{9EA8E7D2-21D7-4786-BE1F-87E0FE616152}" dt="2023-12-17T03:54:50.404" v="7122" actId="700"/>
          <ac:spMkLst>
            <pc:docMk/>
            <pc:sldMk cId="1989803408" sldId="305"/>
            <ac:spMk id="3" creationId="{E7FF8536-1CD1-0E88-697A-30FDEBCF291F}"/>
          </ac:spMkLst>
        </pc:spChg>
        <pc:spChg chg="add mod">
          <ac:chgData name="Shruti Nawarkar" userId="10c6a4756325eb8b" providerId="LiveId" clId="{9EA8E7D2-21D7-4786-BE1F-87E0FE616152}" dt="2023-12-17T03:55:30.973" v="7147" actId="1076"/>
          <ac:spMkLst>
            <pc:docMk/>
            <pc:sldMk cId="1989803408" sldId="305"/>
            <ac:spMk id="4" creationId="{05D57E3C-2D78-6693-01CA-01CBF37F9B77}"/>
          </ac:spMkLst>
        </pc:spChg>
        <pc:spChg chg="add del mod">
          <ac:chgData name="Shruti Nawarkar" userId="10c6a4756325eb8b" providerId="LiveId" clId="{9EA8E7D2-21D7-4786-BE1F-87E0FE616152}" dt="2023-12-17T03:59:53.604" v="7155"/>
          <ac:spMkLst>
            <pc:docMk/>
            <pc:sldMk cId="1989803408" sldId="305"/>
            <ac:spMk id="5" creationId="{36C2A846-1F5C-3CE6-E43A-59E36554A54C}"/>
          </ac:spMkLst>
        </pc:spChg>
        <pc:graphicFrameChg chg="add del mod modGraphic">
          <ac:chgData name="Shruti Nawarkar" userId="10c6a4756325eb8b" providerId="LiveId" clId="{9EA8E7D2-21D7-4786-BE1F-87E0FE616152}" dt="2023-12-17T04:07:57.283" v="7280" actId="478"/>
          <ac:graphicFrameMkLst>
            <pc:docMk/>
            <pc:sldMk cId="1989803408" sldId="305"/>
            <ac:graphicFrameMk id="6" creationId="{07D3DEEC-27EE-D1C1-51EF-658ACE5B7D9C}"/>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ata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2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2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E0AB16-93D8-4142-B32B-C31F013B5ACE}"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456D4E42-EA5F-4301-8D46-F4BB5095194F}">
      <dgm:prSet/>
      <dgm:spPr/>
      <dgm:t>
        <a:bodyPr/>
        <a:lstStyle/>
        <a:p>
          <a:pPr>
            <a:lnSpc>
              <a:spcPct val="100000"/>
            </a:lnSpc>
            <a:defRPr b="1"/>
          </a:pPr>
          <a:r>
            <a:rPr lang="en-IN" dirty="0"/>
            <a:t>Introduction to Standards on Auditing</a:t>
          </a:r>
          <a:endParaRPr lang="en-US" dirty="0"/>
        </a:p>
      </dgm:t>
    </dgm:pt>
    <dgm:pt modelId="{3E218723-4353-4B25-BA88-0CFB56F0A95B}" type="parTrans" cxnId="{4F5FE1C1-DAD5-459A-89AC-0C9C6256DAEE}">
      <dgm:prSet/>
      <dgm:spPr/>
      <dgm:t>
        <a:bodyPr/>
        <a:lstStyle/>
        <a:p>
          <a:endParaRPr lang="en-US"/>
        </a:p>
      </dgm:t>
    </dgm:pt>
    <dgm:pt modelId="{2E3345CC-AF7D-4A1C-838A-B6C53766E635}" type="sibTrans" cxnId="{4F5FE1C1-DAD5-459A-89AC-0C9C6256DAEE}">
      <dgm:prSet/>
      <dgm:spPr/>
      <dgm:t>
        <a:bodyPr/>
        <a:lstStyle/>
        <a:p>
          <a:endParaRPr lang="en-US"/>
        </a:p>
      </dgm:t>
    </dgm:pt>
    <dgm:pt modelId="{A3257306-D244-45CF-814B-453C6A92EE92}">
      <dgm:prSet/>
      <dgm:spPr/>
      <dgm:t>
        <a:bodyPr/>
        <a:lstStyle/>
        <a:p>
          <a:pPr>
            <a:lnSpc>
              <a:spcPct val="100000"/>
            </a:lnSpc>
            <a:defRPr b="1"/>
          </a:pPr>
          <a:r>
            <a:rPr lang="en-IN" dirty="0"/>
            <a:t>Brief on Quality Control of Audit and Auditing Firms :</a:t>
          </a:r>
          <a:endParaRPr lang="en-US" dirty="0"/>
        </a:p>
      </dgm:t>
    </dgm:pt>
    <dgm:pt modelId="{AB6972DE-6DCF-40F4-B302-3955556EF789}" type="parTrans" cxnId="{570DBEC8-A14F-4CC1-9B91-B4EF0A6B809B}">
      <dgm:prSet/>
      <dgm:spPr/>
      <dgm:t>
        <a:bodyPr/>
        <a:lstStyle/>
        <a:p>
          <a:endParaRPr lang="en-US"/>
        </a:p>
      </dgm:t>
    </dgm:pt>
    <dgm:pt modelId="{07A30A85-06B2-461C-A497-0D5223053AE4}" type="sibTrans" cxnId="{570DBEC8-A14F-4CC1-9B91-B4EF0A6B809B}">
      <dgm:prSet/>
      <dgm:spPr/>
      <dgm:t>
        <a:bodyPr/>
        <a:lstStyle/>
        <a:p>
          <a:endParaRPr lang="en-US"/>
        </a:p>
      </dgm:t>
    </dgm:pt>
    <dgm:pt modelId="{E638AEA2-5A3F-47B9-87A2-D18C2A18A228}">
      <dgm:prSet/>
      <dgm:spPr/>
      <dgm:t>
        <a:bodyPr/>
        <a:lstStyle/>
        <a:p>
          <a:pPr>
            <a:lnSpc>
              <a:spcPct val="100000"/>
            </a:lnSpc>
          </a:pPr>
          <a:r>
            <a:rPr lang="en-IN" dirty="0"/>
            <a:t>SQC 1 : </a:t>
          </a:r>
          <a:r>
            <a:rPr lang="en-US" dirty="0"/>
            <a:t>Quality Control for Firms that Perform Audit and Reviews of Historical Financial Information, and other Assurance and Related Services Engagements</a:t>
          </a:r>
        </a:p>
      </dgm:t>
    </dgm:pt>
    <dgm:pt modelId="{793F5405-9FC4-4FCA-B11A-FD1B19D64003}" type="parTrans" cxnId="{29420FFD-E51B-4E3C-918E-01F73D474F84}">
      <dgm:prSet/>
      <dgm:spPr/>
      <dgm:t>
        <a:bodyPr/>
        <a:lstStyle/>
        <a:p>
          <a:endParaRPr lang="en-US"/>
        </a:p>
      </dgm:t>
    </dgm:pt>
    <dgm:pt modelId="{F6D4B0B6-D9E7-409C-8A94-C8CF30495680}" type="sibTrans" cxnId="{29420FFD-E51B-4E3C-918E-01F73D474F84}">
      <dgm:prSet/>
      <dgm:spPr/>
      <dgm:t>
        <a:bodyPr/>
        <a:lstStyle/>
        <a:p>
          <a:endParaRPr lang="en-US"/>
        </a:p>
      </dgm:t>
    </dgm:pt>
    <dgm:pt modelId="{A9611842-B731-43E0-B42D-6A237EA7497A}">
      <dgm:prSet/>
      <dgm:spPr/>
      <dgm:t>
        <a:bodyPr/>
        <a:lstStyle/>
        <a:p>
          <a:pPr>
            <a:lnSpc>
              <a:spcPct val="100000"/>
            </a:lnSpc>
          </a:pPr>
          <a:r>
            <a:rPr lang="en-IN" dirty="0"/>
            <a:t>SA 220 : </a:t>
          </a:r>
          <a:r>
            <a:rPr lang="en-US" dirty="0"/>
            <a:t>Quality Control for an Audit of Financial Statement</a:t>
          </a:r>
          <a:r>
            <a:rPr lang="en-IN" dirty="0"/>
            <a:t> </a:t>
          </a:r>
          <a:endParaRPr lang="en-US" dirty="0"/>
        </a:p>
      </dgm:t>
    </dgm:pt>
    <dgm:pt modelId="{0AF4A50E-0D5C-463C-9F03-C76C678F98F9}" type="parTrans" cxnId="{C68664EC-14C9-4DCF-9091-CED54B33DF34}">
      <dgm:prSet/>
      <dgm:spPr/>
      <dgm:t>
        <a:bodyPr/>
        <a:lstStyle/>
        <a:p>
          <a:endParaRPr lang="en-US"/>
        </a:p>
      </dgm:t>
    </dgm:pt>
    <dgm:pt modelId="{F20A2919-3FC3-48E7-A52F-6BD90FAAB8B4}" type="sibTrans" cxnId="{C68664EC-14C9-4DCF-9091-CED54B33DF34}">
      <dgm:prSet/>
      <dgm:spPr/>
      <dgm:t>
        <a:bodyPr/>
        <a:lstStyle/>
        <a:p>
          <a:endParaRPr lang="en-US"/>
        </a:p>
      </dgm:t>
    </dgm:pt>
    <dgm:pt modelId="{74BC0BAC-EE53-45DC-AD9A-D3550D7FB6C5}">
      <dgm:prSet/>
      <dgm:spPr/>
      <dgm:t>
        <a:bodyPr/>
        <a:lstStyle/>
        <a:p>
          <a:pPr>
            <a:lnSpc>
              <a:spcPct val="100000"/>
            </a:lnSpc>
            <a:defRPr b="1"/>
          </a:pPr>
          <a:r>
            <a:rPr lang="en-IN" dirty="0"/>
            <a:t>Audit Trail</a:t>
          </a:r>
          <a:endParaRPr lang="en-US" dirty="0"/>
        </a:p>
      </dgm:t>
    </dgm:pt>
    <dgm:pt modelId="{B8A5D5D8-A640-43A0-8B20-282806F709DB}" type="parTrans" cxnId="{4B40BEAF-BDC1-445F-84ED-F88CA61B9E57}">
      <dgm:prSet/>
      <dgm:spPr/>
      <dgm:t>
        <a:bodyPr/>
        <a:lstStyle/>
        <a:p>
          <a:endParaRPr lang="en-US"/>
        </a:p>
      </dgm:t>
    </dgm:pt>
    <dgm:pt modelId="{DB1F66AC-B60E-4AC1-BB43-AC3F9C3D1470}" type="sibTrans" cxnId="{4B40BEAF-BDC1-445F-84ED-F88CA61B9E57}">
      <dgm:prSet/>
      <dgm:spPr/>
      <dgm:t>
        <a:bodyPr/>
        <a:lstStyle/>
        <a:p>
          <a:endParaRPr lang="en-US"/>
        </a:p>
      </dgm:t>
    </dgm:pt>
    <dgm:pt modelId="{322BF26F-8308-41B9-9039-8190F68D5186}">
      <dgm:prSet/>
      <dgm:spPr/>
      <dgm:t>
        <a:bodyPr/>
        <a:lstStyle/>
        <a:p>
          <a:pPr>
            <a:lnSpc>
              <a:spcPct val="100000"/>
            </a:lnSpc>
          </a:pPr>
          <a:r>
            <a:rPr lang="en-IN" dirty="0"/>
            <a:t>SA 200 :  </a:t>
          </a:r>
          <a:r>
            <a:rPr lang="en-US" dirty="0"/>
            <a:t>Overall Objectives of the Independent Auditor and the Conduct of an Audit in Accordance with Standards on Auditing</a:t>
          </a:r>
        </a:p>
      </dgm:t>
    </dgm:pt>
    <dgm:pt modelId="{3F8B038E-077A-4DD7-84CC-07C7BFE75B5E}" type="parTrans" cxnId="{D842230D-3CE6-4ED8-B6F3-259DE8168AEA}">
      <dgm:prSet/>
      <dgm:spPr/>
      <dgm:t>
        <a:bodyPr/>
        <a:lstStyle/>
        <a:p>
          <a:endParaRPr lang="en-US"/>
        </a:p>
      </dgm:t>
    </dgm:pt>
    <dgm:pt modelId="{63E983A4-F424-4864-A452-8B4EE5E01E6A}" type="sibTrans" cxnId="{D842230D-3CE6-4ED8-B6F3-259DE8168AEA}">
      <dgm:prSet/>
      <dgm:spPr/>
      <dgm:t>
        <a:bodyPr/>
        <a:lstStyle/>
        <a:p>
          <a:endParaRPr lang="en-US"/>
        </a:p>
      </dgm:t>
    </dgm:pt>
    <dgm:pt modelId="{192589A7-06EB-4B03-ABFA-2CC177279EAC}">
      <dgm:prSet/>
      <dgm:spPr/>
      <dgm:t>
        <a:bodyPr/>
        <a:lstStyle/>
        <a:p>
          <a:pPr>
            <a:lnSpc>
              <a:spcPct val="100000"/>
            </a:lnSpc>
          </a:pPr>
          <a:r>
            <a:rPr lang="en-IN" dirty="0"/>
            <a:t>SA 300 : </a:t>
          </a:r>
          <a:r>
            <a:rPr lang="en-US" dirty="0"/>
            <a:t>Planning an Audit of Financial Statements</a:t>
          </a:r>
        </a:p>
      </dgm:t>
    </dgm:pt>
    <dgm:pt modelId="{2CA0CDAC-EEB3-4EC6-B2B4-95DACAEAA230}" type="parTrans" cxnId="{38DA7417-5627-4630-A0AF-2EB40D7FB4BB}">
      <dgm:prSet/>
      <dgm:spPr/>
      <dgm:t>
        <a:bodyPr/>
        <a:lstStyle/>
        <a:p>
          <a:endParaRPr lang="en-US"/>
        </a:p>
      </dgm:t>
    </dgm:pt>
    <dgm:pt modelId="{D35C5CE5-0150-4D65-B0A1-0E43DB60A759}" type="sibTrans" cxnId="{38DA7417-5627-4630-A0AF-2EB40D7FB4BB}">
      <dgm:prSet/>
      <dgm:spPr/>
      <dgm:t>
        <a:bodyPr/>
        <a:lstStyle/>
        <a:p>
          <a:endParaRPr lang="en-US"/>
        </a:p>
      </dgm:t>
    </dgm:pt>
    <dgm:pt modelId="{E8C0E3F3-30B3-44FF-B675-46D343884D79}">
      <dgm:prSet/>
      <dgm:spPr/>
      <dgm:t>
        <a:bodyPr/>
        <a:lstStyle/>
        <a:p>
          <a:pPr>
            <a:lnSpc>
              <a:spcPct val="100000"/>
            </a:lnSpc>
          </a:pPr>
          <a:r>
            <a:rPr lang="en-IN" dirty="0"/>
            <a:t>SA 530 : Audit Sampling</a:t>
          </a:r>
          <a:endParaRPr lang="en-US" dirty="0"/>
        </a:p>
      </dgm:t>
    </dgm:pt>
    <dgm:pt modelId="{B8578919-3805-4622-BA2D-CB7DC53AF2A2}" type="parTrans" cxnId="{6D4EA77A-C298-441D-9590-6CC487CB022C}">
      <dgm:prSet/>
      <dgm:spPr/>
      <dgm:t>
        <a:bodyPr/>
        <a:lstStyle/>
        <a:p>
          <a:endParaRPr lang="en-US"/>
        </a:p>
      </dgm:t>
    </dgm:pt>
    <dgm:pt modelId="{9B7B34BB-2485-416A-A026-E037C8A8197E}" type="sibTrans" cxnId="{6D4EA77A-C298-441D-9590-6CC487CB022C}">
      <dgm:prSet/>
      <dgm:spPr/>
      <dgm:t>
        <a:bodyPr/>
        <a:lstStyle/>
        <a:p>
          <a:endParaRPr lang="en-US"/>
        </a:p>
      </dgm:t>
    </dgm:pt>
    <dgm:pt modelId="{6A40C607-7F21-40B9-8CE3-ADDA7E1EB5FA}">
      <dgm:prSet/>
      <dgm:spPr/>
      <dgm:t>
        <a:bodyPr/>
        <a:lstStyle/>
        <a:p>
          <a:pPr>
            <a:lnSpc>
              <a:spcPct val="100000"/>
            </a:lnSpc>
          </a:pPr>
          <a:r>
            <a:rPr lang="en-IN" dirty="0"/>
            <a:t>SA 500 : Audit Evidence</a:t>
          </a:r>
          <a:endParaRPr lang="en-US" dirty="0"/>
        </a:p>
      </dgm:t>
    </dgm:pt>
    <dgm:pt modelId="{E4239EA2-E80A-4EC8-9678-31209105C8F0}" type="parTrans" cxnId="{0D34459A-6B0D-4B35-A8FD-B9E36611DA14}">
      <dgm:prSet/>
      <dgm:spPr/>
      <dgm:t>
        <a:bodyPr/>
        <a:lstStyle/>
        <a:p>
          <a:endParaRPr lang="en-US"/>
        </a:p>
      </dgm:t>
    </dgm:pt>
    <dgm:pt modelId="{0FF09816-6BBA-4308-8484-70E9C40070D6}" type="sibTrans" cxnId="{0D34459A-6B0D-4B35-A8FD-B9E36611DA14}">
      <dgm:prSet/>
      <dgm:spPr/>
      <dgm:t>
        <a:bodyPr/>
        <a:lstStyle/>
        <a:p>
          <a:endParaRPr lang="en-US"/>
        </a:p>
      </dgm:t>
    </dgm:pt>
    <dgm:pt modelId="{436F0EC5-9421-4712-802D-7A5C9572D3D2}">
      <dgm:prSet/>
      <dgm:spPr/>
      <dgm:t>
        <a:bodyPr/>
        <a:lstStyle/>
        <a:p>
          <a:pPr>
            <a:lnSpc>
              <a:spcPct val="100000"/>
            </a:lnSpc>
          </a:pPr>
          <a:r>
            <a:rPr lang="en-IN" dirty="0"/>
            <a:t>SA 700 : </a:t>
          </a:r>
          <a:r>
            <a:rPr lang="en-US" dirty="0"/>
            <a:t>Forming an Opinion and Reporting on Financial Statements</a:t>
          </a:r>
        </a:p>
      </dgm:t>
    </dgm:pt>
    <dgm:pt modelId="{C8EB9055-87DB-424A-9200-A226D22896A3}" type="parTrans" cxnId="{E8ED80E3-307D-44D1-9AB5-296AE940D39B}">
      <dgm:prSet/>
      <dgm:spPr/>
      <dgm:t>
        <a:bodyPr/>
        <a:lstStyle/>
        <a:p>
          <a:endParaRPr lang="en-US"/>
        </a:p>
      </dgm:t>
    </dgm:pt>
    <dgm:pt modelId="{3281D92A-C234-44EB-AC72-4CC831D21D53}" type="sibTrans" cxnId="{E8ED80E3-307D-44D1-9AB5-296AE940D39B}">
      <dgm:prSet/>
      <dgm:spPr/>
      <dgm:t>
        <a:bodyPr/>
        <a:lstStyle/>
        <a:p>
          <a:endParaRPr lang="en-US"/>
        </a:p>
      </dgm:t>
    </dgm:pt>
    <dgm:pt modelId="{BF607961-D512-43BF-8346-EA3E757EB988}">
      <dgm:prSet/>
      <dgm:spPr/>
      <dgm:t>
        <a:bodyPr/>
        <a:lstStyle/>
        <a:p>
          <a:pPr>
            <a:lnSpc>
              <a:spcPct val="100000"/>
            </a:lnSpc>
            <a:defRPr b="1"/>
          </a:pPr>
          <a:r>
            <a:rPr lang="en-IN" dirty="0"/>
            <a:t>National Financial Reporting Authority</a:t>
          </a:r>
          <a:endParaRPr lang="en-US" dirty="0"/>
        </a:p>
      </dgm:t>
    </dgm:pt>
    <dgm:pt modelId="{A420C0E9-FAA3-433E-AAB9-5D611EAC1574}" type="parTrans" cxnId="{2794EC5D-C644-494A-B02B-496B74435EE4}">
      <dgm:prSet/>
      <dgm:spPr/>
      <dgm:t>
        <a:bodyPr/>
        <a:lstStyle/>
        <a:p>
          <a:endParaRPr lang="en-US"/>
        </a:p>
      </dgm:t>
    </dgm:pt>
    <dgm:pt modelId="{7690ACE3-5E95-4852-A358-E79F286A4598}" type="sibTrans" cxnId="{2794EC5D-C644-494A-B02B-496B74435EE4}">
      <dgm:prSet/>
      <dgm:spPr/>
      <dgm:t>
        <a:bodyPr/>
        <a:lstStyle/>
        <a:p>
          <a:endParaRPr lang="en-US"/>
        </a:p>
      </dgm:t>
    </dgm:pt>
    <dgm:pt modelId="{C4C45F5F-D340-4AD3-ADB4-BA0E84F7AA40}">
      <dgm:prSet/>
      <dgm:spPr/>
      <dgm:t>
        <a:bodyPr/>
        <a:lstStyle/>
        <a:p>
          <a:pPr>
            <a:lnSpc>
              <a:spcPct val="100000"/>
            </a:lnSpc>
          </a:pPr>
          <a:r>
            <a:rPr lang="en-IN" dirty="0"/>
            <a:t>Role and Applicability</a:t>
          </a:r>
          <a:endParaRPr lang="en-US" dirty="0"/>
        </a:p>
      </dgm:t>
    </dgm:pt>
    <dgm:pt modelId="{3DCBFA3C-788A-4351-A466-46635363FC80}" type="parTrans" cxnId="{3FC3741F-79B8-4055-922F-983BB530D636}">
      <dgm:prSet/>
      <dgm:spPr/>
      <dgm:t>
        <a:bodyPr/>
        <a:lstStyle/>
        <a:p>
          <a:endParaRPr lang="en-US"/>
        </a:p>
      </dgm:t>
    </dgm:pt>
    <dgm:pt modelId="{5E458141-23DF-4BF6-BE99-FFF1EC24CA51}" type="sibTrans" cxnId="{3FC3741F-79B8-4055-922F-983BB530D636}">
      <dgm:prSet/>
      <dgm:spPr/>
      <dgm:t>
        <a:bodyPr/>
        <a:lstStyle/>
        <a:p>
          <a:endParaRPr lang="en-US"/>
        </a:p>
      </dgm:t>
    </dgm:pt>
    <dgm:pt modelId="{5DDAC535-8CB7-46F0-B0DE-1AAFAC483F97}">
      <dgm:prSet/>
      <dgm:spPr/>
      <dgm:t>
        <a:bodyPr/>
        <a:lstStyle/>
        <a:p>
          <a:pPr>
            <a:lnSpc>
              <a:spcPct val="100000"/>
            </a:lnSpc>
          </a:pPr>
          <a:r>
            <a:rPr lang="en-IN" dirty="0"/>
            <a:t>Case Law</a:t>
          </a:r>
          <a:endParaRPr lang="en-US" dirty="0"/>
        </a:p>
      </dgm:t>
    </dgm:pt>
    <dgm:pt modelId="{F7D1B25D-B975-4BAC-AB5D-6937AAE36F81}" type="parTrans" cxnId="{1C8726F1-69F6-47E0-9569-A323E04AA64B}">
      <dgm:prSet/>
      <dgm:spPr/>
      <dgm:t>
        <a:bodyPr/>
        <a:lstStyle/>
        <a:p>
          <a:endParaRPr lang="en-US"/>
        </a:p>
      </dgm:t>
    </dgm:pt>
    <dgm:pt modelId="{954FDA21-8478-47B5-B0BC-5ACA5E81BAF1}" type="sibTrans" cxnId="{1C8726F1-69F6-47E0-9569-A323E04AA64B}">
      <dgm:prSet/>
      <dgm:spPr/>
      <dgm:t>
        <a:bodyPr/>
        <a:lstStyle/>
        <a:p>
          <a:endParaRPr lang="en-US"/>
        </a:p>
      </dgm:t>
    </dgm:pt>
    <dgm:pt modelId="{5C4B2645-33BC-42C6-9612-53EF67E36CD1}" type="pres">
      <dgm:prSet presAssocID="{36E0AB16-93D8-4142-B32B-C31F013B5ACE}" presName="root" presStyleCnt="0">
        <dgm:presLayoutVars>
          <dgm:dir/>
          <dgm:resizeHandles val="exact"/>
        </dgm:presLayoutVars>
      </dgm:prSet>
      <dgm:spPr/>
    </dgm:pt>
    <dgm:pt modelId="{FA4614DA-B102-4833-956C-33CE6A55D6D4}" type="pres">
      <dgm:prSet presAssocID="{456D4E42-EA5F-4301-8D46-F4BB5095194F}" presName="compNode" presStyleCnt="0"/>
      <dgm:spPr/>
    </dgm:pt>
    <dgm:pt modelId="{2C64D132-B33E-45EC-8582-D2FE8FAC12E7}" type="pres">
      <dgm:prSet presAssocID="{456D4E42-EA5F-4301-8D46-F4BB5095194F}"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 List"/>
        </a:ext>
      </dgm:extLst>
    </dgm:pt>
    <dgm:pt modelId="{12D94152-B537-4473-8F5D-1F5C673C744C}" type="pres">
      <dgm:prSet presAssocID="{456D4E42-EA5F-4301-8D46-F4BB5095194F}" presName="iconSpace" presStyleCnt="0"/>
      <dgm:spPr/>
    </dgm:pt>
    <dgm:pt modelId="{923657DD-AC97-4B78-8212-9013A5FC4599}" type="pres">
      <dgm:prSet presAssocID="{456D4E42-EA5F-4301-8D46-F4BB5095194F}" presName="parTx" presStyleLbl="revTx" presStyleIdx="0" presStyleCnt="8">
        <dgm:presLayoutVars>
          <dgm:chMax val="0"/>
          <dgm:chPref val="0"/>
        </dgm:presLayoutVars>
      </dgm:prSet>
      <dgm:spPr/>
    </dgm:pt>
    <dgm:pt modelId="{A71517D3-656D-4619-BC55-9E42D448EEF8}" type="pres">
      <dgm:prSet presAssocID="{456D4E42-EA5F-4301-8D46-F4BB5095194F}" presName="txSpace" presStyleCnt="0"/>
      <dgm:spPr/>
    </dgm:pt>
    <dgm:pt modelId="{DC28DEC5-EE59-4D81-BDF8-432AF1A37050}" type="pres">
      <dgm:prSet presAssocID="{456D4E42-EA5F-4301-8D46-F4BB5095194F}" presName="desTx" presStyleLbl="revTx" presStyleIdx="1" presStyleCnt="8">
        <dgm:presLayoutVars/>
      </dgm:prSet>
      <dgm:spPr/>
    </dgm:pt>
    <dgm:pt modelId="{CE1526BB-3989-4486-9A05-F387B4AE3F66}" type="pres">
      <dgm:prSet presAssocID="{2E3345CC-AF7D-4A1C-838A-B6C53766E635}" presName="sibTrans" presStyleCnt="0"/>
      <dgm:spPr/>
    </dgm:pt>
    <dgm:pt modelId="{380F2BBF-6A8B-461F-98FD-414B25841B6C}" type="pres">
      <dgm:prSet presAssocID="{A3257306-D244-45CF-814B-453C6A92EE92}" presName="compNode" presStyleCnt="0"/>
      <dgm:spPr/>
    </dgm:pt>
    <dgm:pt modelId="{E1144DFA-38C2-4FB6-84D2-86F9DB47E021}" type="pres">
      <dgm:prSet presAssocID="{A3257306-D244-45CF-814B-453C6A92EE92}"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resentation with Checklist"/>
        </a:ext>
      </dgm:extLst>
    </dgm:pt>
    <dgm:pt modelId="{38524D99-1B4E-413F-8816-02551D304ABF}" type="pres">
      <dgm:prSet presAssocID="{A3257306-D244-45CF-814B-453C6A92EE92}" presName="iconSpace" presStyleCnt="0"/>
      <dgm:spPr/>
    </dgm:pt>
    <dgm:pt modelId="{5EA159BA-8DAB-4122-9026-9D5FC4B00DF3}" type="pres">
      <dgm:prSet presAssocID="{A3257306-D244-45CF-814B-453C6A92EE92}" presName="parTx" presStyleLbl="revTx" presStyleIdx="2" presStyleCnt="8">
        <dgm:presLayoutVars>
          <dgm:chMax val="0"/>
          <dgm:chPref val="0"/>
        </dgm:presLayoutVars>
      </dgm:prSet>
      <dgm:spPr/>
    </dgm:pt>
    <dgm:pt modelId="{49A010BD-149D-4803-8109-9B3D459E732F}" type="pres">
      <dgm:prSet presAssocID="{A3257306-D244-45CF-814B-453C6A92EE92}" presName="txSpace" presStyleCnt="0"/>
      <dgm:spPr/>
    </dgm:pt>
    <dgm:pt modelId="{4D0F1B5D-160F-4FAE-9073-941D1101A6F8}" type="pres">
      <dgm:prSet presAssocID="{A3257306-D244-45CF-814B-453C6A92EE92}" presName="desTx" presStyleLbl="revTx" presStyleIdx="3" presStyleCnt="8">
        <dgm:presLayoutVars/>
      </dgm:prSet>
      <dgm:spPr/>
    </dgm:pt>
    <dgm:pt modelId="{FC38A78E-711A-43C1-9CA7-33114961B15F}" type="pres">
      <dgm:prSet presAssocID="{07A30A85-06B2-461C-A497-0D5223053AE4}" presName="sibTrans" presStyleCnt="0"/>
      <dgm:spPr/>
    </dgm:pt>
    <dgm:pt modelId="{0F1B8600-D347-4C80-9C53-75E71F804E60}" type="pres">
      <dgm:prSet presAssocID="{74BC0BAC-EE53-45DC-AD9A-D3550D7FB6C5}" presName="compNode" presStyleCnt="0"/>
      <dgm:spPr/>
    </dgm:pt>
    <dgm:pt modelId="{047DD469-4A88-4CB8-926B-03AA814DC97C}" type="pres">
      <dgm:prSet presAssocID="{74BC0BAC-EE53-45DC-AD9A-D3550D7FB6C5}"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gnifying glass"/>
        </a:ext>
      </dgm:extLst>
    </dgm:pt>
    <dgm:pt modelId="{D34D136C-16E7-43B8-9042-E6A7B8DDDE4B}" type="pres">
      <dgm:prSet presAssocID="{74BC0BAC-EE53-45DC-AD9A-D3550D7FB6C5}" presName="iconSpace" presStyleCnt="0"/>
      <dgm:spPr/>
    </dgm:pt>
    <dgm:pt modelId="{FBE26FAD-23F0-47DC-9787-D87F78C60BDA}" type="pres">
      <dgm:prSet presAssocID="{74BC0BAC-EE53-45DC-AD9A-D3550D7FB6C5}" presName="parTx" presStyleLbl="revTx" presStyleIdx="4" presStyleCnt="8">
        <dgm:presLayoutVars>
          <dgm:chMax val="0"/>
          <dgm:chPref val="0"/>
        </dgm:presLayoutVars>
      </dgm:prSet>
      <dgm:spPr/>
    </dgm:pt>
    <dgm:pt modelId="{DACE61C2-3BF6-4B91-A20E-06D2E9B1D9FF}" type="pres">
      <dgm:prSet presAssocID="{74BC0BAC-EE53-45DC-AD9A-D3550D7FB6C5}" presName="txSpace" presStyleCnt="0"/>
      <dgm:spPr/>
    </dgm:pt>
    <dgm:pt modelId="{6B137F32-9718-40A8-A36E-C7C6F178C84D}" type="pres">
      <dgm:prSet presAssocID="{74BC0BAC-EE53-45DC-AD9A-D3550D7FB6C5}" presName="desTx" presStyleLbl="revTx" presStyleIdx="5" presStyleCnt="8">
        <dgm:presLayoutVars/>
      </dgm:prSet>
      <dgm:spPr/>
    </dgm:pt>
    <dgm:pt modelId="{4302915A-6CCD-484C-954D-18555B6EEB1B}" type="pres">
      <dgm:prSet presAssocID="{DB1F66AC-B60E-4AC1-BB43-AC3F9C3D1470}" presName="sibTrans" presStyleCnt="0"/>
      <dgm:spPr/>
    </dgm:pt>
    <dgm:pt modelId="{11098A8C-591B-44AB-A8B0-33C9701724F7}" type="pres">
      <dgm:prSet presAssocID="{BF607961-D512-43BF-8346-EA3E757EB988}" presName="compNode" presStyleCnt="0"/>
      <dgm:spPr/>
    </dgm:pt>
    <dgm:pt modelId="{02152708-AD03-4EFE-9AC1-8E57E298D523}" type="pres">
      <dgm:prSet presAssocID="{BF607961-D512-43BF-8346-EA3E757EB988}"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cales of Justice"/>
        </a:ext>
      </dgm:extLst>
    </dgm:pt>
    <dgm:pt modelId="{DFC8D3DB-CBCB-41BF-BA35-30E34801E692}" type="pres">
      <dgm:prSet presAssocID="{BF607961-D512-43BF-8346-EA3E757EB988}" presName="iconSpace" presStyleCnt="0"/>
      <dgm:spPr/>
    </dgm:pt>
    <dgm:pt modelId="{9BB2665D-2826-4D14-B690-C1C11130802D}" type="pres">
      <dgm:prSet presAssocID="{BF607961-D512-43BF-8346-EA3E757EB988}" presName="parTx" presStyleLbl="revTx" presStyleIdx="6" presStyleCnt="8">
        <dgm:presLayoutVars>
          <dgm:chMax val="0"/>
          <dgm:chPref val="0"/>
        </dgm:presLayoutVars>
      </dgm:prSet>
      <dgm:spPr/>
    </dgm:pt>
    <dgm:pt modelId="{277055D8-93C5-4DD5-B359-EF43773E10F7}" type="pres">
      <dgm:prSet presAssocID="{BF607961-D512-43BF-8346-EA3E757EB988}" presName="txSpace" presStyleCnt="0"/>
      <dgm:spPr/>
    </dgm:pt>
    <dgm:pt modelId="{3E7BAE73-6C81-4030-9146-2EAC73CBB818}" type="pres">
      <dgm:prSet presAssocID="{BF607961-D512-43BF-8346-EA3E757EB988}" presName="desTx" presStyleLbl="revTx" presStyleIdx="7" presStyleCnt="8">
        <dgm:presLayoutVars/>
      </dgm:prSet>
      <dgm:spPr/>
    </dgm:pt>
  </dgm:ptLst>
  <dgm:cxnLst>
    <dgm:cxn modelId="{0CBDE10A-35A2-47A0-96F8-805F53E9474A}" type="presOf" srcId="{6A40C607-7F21-40B9-8CE3-ADDA7E1EB5FA}" destId="{6B137F32-9718-40A8-A36E-C7C6F178C84D}" srcOrd="0" destOrd="3" presId="urn:microsoft.com/office/officeart/2018/5/layout/CenteredIconLabelDescriptionList"/>
    <dgm:cxn modelId="{D842230D-3CE6-4ED8-B6F3-259DE8168AEA}" srcId="{74BC0BAC-EE53-45DC-AD9A-D3550D7FB6C5}" destId="{322BF26F-8308-41B9-9039-8190F68D5186}" srcOrd="0" destOrd="0" parTransId="{3F8B038E-077A-4DD7-84CC-07C7BFE75B5E}" sibTransId="{63E983A4-F424-4864-A452-8B4EE5E01E6A}"/>
    <dgm:cxn modelId="{F1BEB00D-5C29-429F-8598-CA37301726B6}" type="presOf" srcId="{A3257306-D244-45CF-814B-453C6A92EE92}" destId="{5EA159BA-8DAB-4122-9026-9D5FC4B00DF3}" srcOrd="0" destOrd="0" presId="urn:microsoft.com/office/officeart/2018/5/layout/CenteredIconLabelDescriptionList"/>
    <dgm:cxn modelId="{38DA7417-5627-4630-A0AF-2EB40D7FB4BB}" srcId="{74BC0BAC-EE53-45DC-AD9A-D3550D7FB6C5}" destId="{192589A7-06EB-4B03-ABFA-2CC177279EAC}" srcOrd="1" destOrd="0" parTransId="{2CA0CDAC-EEB3-4EC6-B2B4-95DACAEAA230}" sibTransId="{D35C5CE5-0150-4D65-B0A1-0E43DB60A759}"/>
    <dgm:cxn modelId="{3FC3741F-79B8-4055-922F-983BB530D636}" srcId="{BF607961-D512-43BF-8346-EA3E757EB988}" destId="{C4C45F5F-D340-4AD3-ADB4-BA0E84F7AA40}" srcOrd="0" destOrd="0" parTransId="{3DCBFA3C-788A-4351-A466-46635363FC80}" sibTransId="{5E458141-23DF-4BF6-BE99-FFF1EC24CA51}"/>
    <dgm:cxn modelId="{2794EC5D-C644-494A-B02B-496B74435EE4}" srcId="{36E0AB16-93D8-4142-B32B-C31F013B5ACE}" destId="{BF607961-D512-43BF-8346-EA3E757EB988}" srcOrd="3" destOrd="0" parTransId="{A420C0E9-FAA3-433E-AAB9-5D611EAC1574}" sibTransId="{7690ACE3-5E95-4852-A358-E79F286A4598}"/>
    <dgm:cxn modelId="{92A69141-AA8A-40F9-A77F-A0352C48E8AD}" type="presOf" srcId="{436F0EC5-9421-4712-802D-7A5C9572D3D2}" destId="{6B137F32-9718-40A8-A36E-C7C6F178C84D}" srcOrd="0" destOrd="4" presId="urn:microsoft.com/office/officeart/2018/5/layout/CenteredIconLabelDescriptionList"/>
    <dgm:cxn modelId="{521A0F6E-A8BC-4A3B-878D-F890B082ABEA}" type="presOf" srcId="{E638AEA2-5A3F-47B9-87A2-D18C2A18A228}" destId="{4D0F1B5D-160F-4FAE-9073-941D1101A6F8}" srcOrd="0" destOrd="0" presId="urn:microsoft.com/office/officeart/2018/5/layout/CenteredIconLabelDescriptionList"/>
    <dgm:cxn modelId="{6F183570-43D5-4E9B-B25F-0FB642F19104}" type="presOf" srcId="{E8C0E3F3-30B3-44FF-B675-46D343884D79}" destId="{6B137F32-9718-40A8-A36E-C7C6F178C84D}" srcOrd="0" destOrd="2" presId="urn:microsoft.com/office/officeart/2018/5/layout/CenteredIconLabelDescriptionList"/>
    <dgm:cxn modelId="{F29BCE73-7A4C-4915-8AFF-58C0AD672F45}" type="presOf" srcId="{192589A7-06EB-4B03-ABFA-2CC177279EAC}" destId="{6B137F32-9718-40A8-A36E-C7C6F178C84D}" srcOrd="0" destOrd="1" presId="urn:microsoft.com/office/officeart/2018/5/layout/CenteredIconLabelDescriptionList"/>
    <dgm:cxn modelId="{44687C77-5714-4492-8BC3-88A62A2BEE11}" type="presOf" srcId="{A9611842-B731-43E0-B42D-6A237EA7497A}" destId="{4D0F1B5D-160F-4FAE-9073-941D1101A6F8}" srcOrd="0" destOrd="1" presId="urn:microsoft.com/office/officeart/2018/5/layout/CenteredIconLabelDescriptionList"/>
    <dgm:cxn modelId="{6D4EA77A-C298-441D-9590-6CC487CB022C}" srcId="{74BC0BAC-EE53-45DC-AD9A-D3550D7FB6C5}" destId="{E8C0E3F3-30B3-44FF-B675-46D343884D79}" srcOrd="2" destOrd="0" parTransId="{B8578919-3805-4622-BA2D-CB7DC53AF2A2}" sibTransId="{9B7B34BB-2485-416A-A026-E037C8A8197E}"/>
    <dgm:cxn modelId="{E8AC837F-2E2D-4E6E-80CB-097C12368769}" type="presOf" srcId="{C4C45F5F-D340-4AD3-ADB4-BA0E84F7AA40}" destId="{3E7BAE73-6C81-4030-9146-2EAC73CBB818}" srcOrd="0" destOrd="0" presId="urn:microsoft.com/office/officeart/2018/5/layout/CenteredIconLabelDescriptionList"/>
    <dgm:cxn modelId="{71114789-857C-40D3-9661-C1D67951EE22}" type="presOf" srcId="{5DDAC535-8CB7-46F0-B0DE-1AAFAC483F97}" destId="{3E7BAE73-6C81-4030-9146-2EAC73CBB818}" srcOrd="0" destOrd="1" presId="urn:microsoft.com/office/officeart/2018/5/layout/CenteredIconLabelDescriptionList"/>
    <dgm:cxn modelId="{0D34459A-6B0D-4B35-A8FD-B9E36611DA14}" srcId="{74BC0BAC-EE53-45DC-AD9A-D3550D7FB6C5}" destId="{6A40C607-7F21-40B9-8CE3-ADDA7E1EB5FA}" srcOrd="3" destOrd="0" parTransId="{E4239EA2-E80A-4EC8-9678-31209105C8F0}" sibTransId="{0FF09816-6BBA-4308-8484-70E9C40070D6}"/>
    <dgm:cxn modelId="{D64035AC-C308-4DDD-8AFE-9D230B43BB3A}" type="presOf" srcId="{36E0AB16-93D8-4142-B32B-C31F013B5ACE}" destId="{5C4B2645-33BC-42C6-9612-53EF67E36CD1}" srcOrd="0" destOrd="0" presId="urn:microsoft.com/office/officeart/2018/5/layout/CenteredIconLabelDescriptionList"/>
    <dgm:cxn modelId="{4B40BEAF-BDC1-445F-84ED-F88CA61B9E57}" srcId="{36E0AB16-93D8-4142-B32B-C31F013B5ACE}" destId="{74BC0BAC-EE53-45DC-AD9A-D3550D7FB6C5}" srcOrd="2" destOrd="0" parTransId="{B8A5D5D8-A640-43A0-8B20-282806F709DB}" sibTransId="{DB1F66AC-B60E-4AC1-BB43-AC3F9C3D1470}"/>
    <dgm:cxn modelId="{885A99B2-4D8A-4A17-AB3A-8DDFC499EE16}" type="presOf" srcId="{74BC0BAC-EE53-45DC-AD9A-D3550D7FB6C5}" destId="{FBE26FAD-23F0-47DC-9787-D87F78C60BDA}" srcOrd="0" destOrd="0" presId="urn:microsoft.com/office/officeart/2018/5/layout/CenteredIconLabelDescriptionList"/>
    <dgm:cxn modelId="{4F5FE1C1-DAD5-459A-89AC-0C9C6256DAEE}" srcId="{36E0AB16-93D8-4142-B32B-C31F013B5ACE}" destId="{456D4E42-EA5F-4301-8D46-F4BB5095194F}" srcOrd="0" destOrd="0" parTransId="{3E218723-4353-4B25-BA88-0CFB56F0A95B}" sibTransId="{2E3345CC-AF7D-4A1C-838A-B6C53766E635}"/>
    <dgm:cxn modelId="{570DBEC8-A14F-4CC1-9B91-B4EF0A6B809B}" srcId="{36E0AB16-93D8-4142-B32B-C31F013B5ACE}" destId="{A3257306-D244-45CF-814B-453C6A92EE92}" srcOrd="1" destOrd="0" parTransId="{AB6972DE-6DCF-40F4-B302-3955556EF789}" sibTransId="{07A30A85-06B2-461C-A497-0D5223053AE4}"/>
    <dgm:cxn modelId="{CA088EDA-963C-4803-929F-AB2EB34754E7}" type="presOf" srcId="{BF607961-D512-43BF-8346-EA3E757EB988}" destId="{9BB2665D-2826-4D14-B690-C1C11130802D}" srcOrd="0" destOrd="0" presId="urn:microsoft.com/office/officeart/2018/5/layout/CenteredIconLabelDescriptionList"/>
    <dgm:cxn modelId="{E8ED80E3-307D-44D1-9AB5-296AE940D39B}" srcId="{74BC0BAC-EE53-45DC-AD9A-D3550D7FB6C5}" destId="{436F0EC5-9421-4712-802D-7A5C9572D3D2}" srcOrd="4" destOrd="0" parTransId="{C8EB9055-87DB-424A-9200-A226D22896A3}" sibTransId="{3281D92A-C234-44EB-AC72-4CC831D21D53}"/>
    <dgm:cxn modelId="{75AC9BEA-433A-45D3-8D8D-59FEE1314BC1}" type="presOf" srcId="{322BF26F-8308-41B9-9039-8190F68D5186}" destId="{6B137F32-9718-40A8-A36E-C7C6F178C84D}" srcOrd="0" destOrd="0" presId="urn:microsoft.com/office/officeart/2018/5/layout/CenteredIconLabelDescriptionList"/>
    <dgm:cxn modelId="{C68664EC-14C9-4DCF-9091-CED54B33DF34}" srcId="{A3257306-D244-45CF-814B-453C6A92EE92}" destId="{A9611842-B731-43E0-B42D-6A237EA7497A}" srcOrd="1" destOrd="0" parTransId="{0AF4A50E-0D5C-463C-9F03-C76C678F98F9}" sibTransId="{F20A2919-3FC3-48E7-A52F-6BD90FAAB8B4}"/>
    <dgm:cxn modelId="{1C8726F1-69F6-47E0-9569-A323E04AA64B}" srcId="{BF607961-D512-43BF-8346-EA3E757EB988}" destId="{5DDAC535-8CB7-46F0-B0DE-1AAFAC483F97}" srcOrd="1" destOrd="0" parTransId="{F7D1B25D-B975-4BAC-AB5D-6937AAE36F81}" sibTransId="{954FDA21-8478-47B5-B0BC-5ACA5E81BAF1}"/>
    <dgm:cxn modelId="{86F7D7F3-439D-4B01-9826-562564499F0E}" type="presOf" srcId="{456D4E42-EA5F-4301-8D46-F4BB5095194F}" destId="{923657DD-AC97-4B78-8212-9013A5FC4599}" srcOrd="0" destOrd="0" presId="urn:microsoft.com/office/officeart/2018/5/layout/CenteredIconLabelDescriptionList"/>
    <dgm:cxn modelId="{29420FFD-E51B-4E3C-918E-01F73D474F84}" srcId="{A3257306-D244-45CF-814B-453C6A92EE92}" destId="{E638AEA2-5A3F-47B9-87A2-D18C2A18A228}" srcOrd="0" destOrd="0" parTransId="{793F5405-9FC4-4FCA-B11A-FD1B19D64003}" sibTransId="{F6D4B0B6-D9E7-409C-8A94-C8CF30495680}"/>
    <dgm:cxn modelId="{4629B46E-B406-4AFA-AF70-C0D97A21EEA9}" type="presParOf" srcId="{5C4B2645-33BC-42C6-9612-53EF67E36CD1}" destId="{FA4614DA-B102-4833-956C-33CE6A55D6D4}" srcOrd="0" destOrd="0" presId="urn:microsoft.com/office/officeart/2018/5/layout/CenteredIconLabelDescriptionList"/>
    <dgm:cxn modelId="{982D1522-734A-4F71-94AA-A0FE1BEF01EF}" type="presParOf" srcId="{FA4614DA-B102-4833-956C-33CE6A55D6D4}" destId="{2C64D132-B33E-45EC-8582-D2FE8FAC12E7}" srcOrd="0" destOrd="0" presId="urn:microsoft.com/office/officeart/2018/5/layout/CenteredIconLabelDescriptionList"/>
    <dgm:cxn modelId="{C9FFE547-1FD4-449A-9CEE-B735E0204E3F}" type="presParOf" srcId="{FA4614DA-B102-4833-956C-33CE6A55D6D4}" destId="{12D94152-B537-4473-8F5D-1F5C673C744C}" srcOrd="1" destOrd="0" presId="urn:microsoft.com/office/officeart/2018/5/layout/CenteredIconLabelDescriptionList"/>
    <dgm:cxn modelId="{977DC564-49E1-4728-B274-E002B12520A2}" type="presParOf" srcId="{FA4614DA-B102-4833-956C-33CE6A55D6D4}" destId="{923657DD-AC97-4B78-8212-9013A5FC4599}" srcOrd="2" destOrd="0" presId="urn:microsoft.com/office/officeart/2018/5/layout/CenteredIconLabelDescriptionList"/>
    <dgm:cxn modelId="{0D3A449A-589F-46DC-8375-A84C93DF14E3}" type="presParOf" srcId="{FA4614DA-B102-4833-956C-33CE6A55D6D4}" destId="{A71517D3-656D-4619-BC55-9E42D448EEF8}" srcOrd="3" destOrd="0" presId="urn:microsoft.com/office/officeart/2018/5/layout/CenteredIconLabelDescriptionList"/>
    <dgm:cxn modelId="{9B9D9D87-5EBE-4273-B40F-C57A9BED666C}" type="presParOf" srcId="{FA4614DA-B102-4833-956C-33CE6A55D6D4}" destId="{DC28DEC5-EE59-4D81-BDF8-432AF1A37050}" srcOrd="4" destOrd="0" presId="urn:microsoft.com/office/officeart/2018/5/layout/CenteredIconLabelDescriptionList"/>
    <dgm:cxn modelId="{6F476987-A0A5-4D5C-94EF-02D69AFE583D}" type="presParOf" srcId="{5C4B2645-33BC-42C6-9612-53EF67E36CD1}" destId="{CE1526BB-3989-4486-9A05-F387B4AE3F66}" srcOrd="1" destOrd="0" presId="urn:microsoft.com/office/officeart/2018/5/layout/CenteredIconLabelDescriptionList"/>
    <dgm:cxn modelId="{C81581F5-487F-44DB-A9AC-01939B494793}" type="presParOf" srcId="{5C4B2645-33BC-42C6-9612-53EF67E36CD1}" destId="{380F2BBF-6A8B-461F-98FD-414B25841B6C}" srcOrd="2" destOrd="0" presId="urn:microsoft.com/office/officeart/2018/5/layout/CenteredIconLabelDescriptionList"/>
    <dgm:cxn modelId="{E98127FD-7A81-41E7-BAF7-1695AC30966D}" type="presParOf" srcId="{380F2BBF-6A8B-461F-98FD-414B25841B6C}" destId="{E1144DFA-38C2-4FB6-84D2-86F9DB47E021}" srcOrd="0" destOrd="0" presId="urn:microsoft.com/office/officeart/2018/5/layout/CenteredIconLabelDescriptionList"/>
    <dgm:cxn modelId="{C3C4BF87-95ED-4CF5-A149-AC89B22F0941}" type="presParOf" srcId="{380F2BBF-6A8B-461F-98FD-414B25841B6C}" destId="{38524D99-1B4E-413F-8816-02551D304ABF}" srcOrd="1" destOrd="0" presId="urn:microsoft.com/office/officeart/2018/5/layout/CenteredIconLabelDescriptionList"/>
    <dgm:cxn modelId="{BADEC509-42A6-471B-B8EA-C58237A7F0CB}" type="presParOf" srcId="{380F2BBF-6A8B-461F-98FD-414B25841B6C}" destId="{5EA159BA-8DAB-4122-9026-9D5FC4B00DF3}" srcOrd="2" destOrd="0" presId="urn:microsoft.com/office/officeart/2018/5/layout/CenteredIconLabelDescriptionList"/>
    <dgm:cxn modelId="{CBFEF2B1-D419-4282-96FB-B198531B46F7}" type="presParOf" srcId="{380F2BBF-6A8B-461F-98FD-414B25841B6C}" destId="{49A010BD-149D-4803-8109-9B3D459E732F}" srcOrd="3" destOrd="0" presId="urn:microsoft.com/office/officeart/2018/5/layout/CenteredIconLabelDescriptionList"/>
    <dgm:cxn modelId="{260AF42D-95B6-468C-B9DF-85838D54FE9F}" type="presParOf" srcId="{380F2BBF-6A8B-461F-98FD-414B25841B6C}" destId="{4D0F1B5D-160F-4FAE-9073-941D1101A6F8}" srcOrd="4" destOrd="0" presId="urn:microsoft.com/office/officeart/2018/5/layout/CenteredIconLabelDescriptionList"/>
    <dgm:cxn modelId="{8D751963-7AEE-4867-BC4D-40339FE62601}" type="presParOf" srcId="{5C4B2645-33BC-42C6-9612-53EF67E36CD1}" destId="{FC38A78E-711A-43C1-9CA7-33114961B15F}" srcOrd="3" destOrd="0" presId="urn:microsoft.com/office/officeart/2018/5/layout/CenteredIconLabelDescriptionList"/>
    <dgm:cxn modelId="{195E5264-27FB-4A4A-8351-6B4294CD5411}" type="presParOf" srcId="{5C4B2645-33BC-42C6-9612-53EF67E36CD1}" destId="{0F1B8600-D347-4C80-9C53-75E71F804E60}" srcOrd="4" destOrd="0" presId="urn:microsoft.com/office/officeart/2018/5/layout/CenteredIconLabelDescriptionList"/>
    <dgm:cxn modelId="{76EC1DE8-404D-494C-8ED5-AC1C8DEE5BFD}" type="presParOf" srcId="{0F1B8600-D347-4C80-9C53-75E71F804E60}" destId="{047DD469-4A88-4CB8-926B-03AA814DC97C}" srcOrd="0" destOrd="0" presId="urn:microsoft.com/office/officeart/2018/5/layout/CenteredIconLabelDescriptionList"/>
    <dgm:cxn modelId="{9134ADD4-751B-4AC6-8969-9278840B842A}" type="presParOf" srcId="{0F1B8600-D347-4C80-9C53-75E71F804E60}" destId="{D34D136C-16E7-43B8-9042-E6A7B8DDDE4B}" srcOrd="1" destOrd="0" presId="urn:microsoft.com/office/officeart/2018/5/layout/CenteredIconLabelDescriptionList"/>
    <dgm:cxn modelId="{4367C801-0C64-4F26-91AD-981D848FFF72}" type="presParOf" srcId="{0F1B8600-D347-4C80-9C53-75E71F804E60}" destId="{FBE26FAD-23F0-47DC-9787-D87F78C60BDA}" srcOrd="2" destOrd="0" presId="urn:microsoft.com/office/officeart/2018/5/layout/CenteredIconLabelDescriptionList"/>
    <dgm:cxn modelId="{61B0DE9C-8B34-43F4-BBA7-6354839F650F}" type="presParOf" srcId="{0F1B8600-D347-4C80-9C53-75E71F804E60}" destId="{DACE61C2-3BF6-4B91-A20E-06D2E9B1D9FF}" srcOrd="3" destOrd="0" presId="urn:microsoft.com/office/officeart/2018/5/layout/CenteredIconLabelDescriptionList"/>
    <dgm:cxn modelId="{CBF72FEA-D8B8-44EB-B3F3-FA70A1804705}" type="presParOf" srcId="{0F1B8600-D347-4C80-9C53-75E71F804E60}" destId="{6B137F32-9718-40A8-A36E-C7C6F178C84D}" srcOrd="4" destOrd="0" presId="urn:microsoft.com/office/officeart/2018/5/layout/CenteredIconLabelDescriptionList"/>
    <dgm:cxn modelId="{32759783-F25C-4187-B339-D697C3A67248}" type="presParOf" srcId="{5C4B2645-33BC-42C6-9612-53EF67E36CD1}" destId="{4302915A-6CCD-484C-954D-18555B6EEB1B}" srcOrd="5" destOrd="0" presId="urn:microsoft.com/office/officeart/2018/5/layout/CenteredIconLabelDescriptionList"/>
    <dgm:cxn modelId="{D5971624-66E6-434D-8F3A-60112850B6A2}" type="presParOf" srcId="{5C4B2645-33BC-42C6-9612-53EF67E36CD1}" destId="{11098A8C-591B-44AB-A8B0-33C9701724F7}" srcOrd="6" destOrd="0" presId="urn:microsoft.com/office/officeart/2018/5/layout/CenteredIconLabelDescriptionList"/>
    <dgm:cxn modelId="{9A96A0C3-5B23-495E-AB6F-B8CF0EBCA406}" type="presParOf" srcId="{11098A8C-591B-44AB-A8B0-33C9701724F7}" destId="{02152708-AD03-4EFE-9AC1-8E57E298D523}" srcOrd="0" destOrd="0" presId="urn:microsoft.com/office/officeart/2018/5/layout/CenteredIconLabelDescriptionList"/>
    <dgm:cxn modelId="{C29BF8A7-634B-4D35-A1CC-39F365570B84}" type="presParOf" srcId="{11098A8C-591B-44AB-A8B0-33C9701724F7}" destId="{DFC8D3DB-CBCB-41BF-BA35-30E34801E692}" srcOrd="1" destOrd="0" presId="urn:microsoft.com/office/officeart/2018/5/layout/CenteredIconLabelDescriptionList"/>
    <dgm:cxn modelId="{66111DAA-6EB4-4B50-944A-717D8A9F06E7}" type="presParOf" srcId="{11098A8C-591B-44AB-A8B0-33C9701724F7}" destId="{9BB2665D-2826-4D14-B690-C1C11130802D}" srcOrd="2" destOrd="0" presId="urn:microsoft.com/office/officeart/2018/5/layout/CenteredIconLabelDescriptionList"/>
    <dgm:cxn modelId="{DE212289-D2E6-4371-A28D-553476215D71}" type="presParOf" srcId="{11098A8C-591B-44AB-A8B0-33C9701724F7}" destId="{277055D8-93C5-4DD5-B359-EF43773E10F7}" srcOrd="3" destOrd="0" presId="urn:microsoft.com/office/officeart/2018/5/layout/CenteredIconLabelDescriptionList"/>
    <dgm:cxn modelId="{11B20ECE-4470-43E4-85E1-123BE7F3F1AF}" type="presParOf" srcId="{11098A8C-591B-44AB-A8B0-33C9701724F7}" destId="{3E7BAE73-6C81-4030-9146-2EAC73CBB818}"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A147E7-E98F-44D5-8EC5-B0C087072B2C}"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F47306F9-110C-43B6-8864-EB5592A09162}">
      <dgm:prSet/>
      <dgm:spPr/>
      <dgm:t>
        <a:bodyPr/>
        <a:lstStyle/>
        <a:p>
          <a:pPr>
            <a:lnSpc>
              <a:spcPct val="100000"/>
            </a:lnSpc>
          </a:pPr>
          <a:r>
            <a:rPr lang="en-US" b="0" i="0" dirty="0"/>
            <a:t>To ensure that information provided in the financial statements are of high quality and are acceptable worldwide the Auditing and Assurance Standards board under the council of Institute of Chartered Accountants (ICAI) have formulated few Standards. </a:t>
          </a:r>
          <a:endParaRPr lang="en-US" dirty="0"/>
        </a:p>
      </dgm:t>
    </dgm:pt>
    <dgm:pt modelId="{36F59141-B470-40FF-BB04-37E06DC184BB}" type="parTrans" cxnId="{8A15570B-389F-4340-AA3B-6E6638837CD5}">
      <dgm:prSet/>
      <dgm:spPr/>
      <dgm:t>
        <a:bodyPr/>
        <a:lstStyle/>
        <a:p>
          <a:endParaRPr lang="en-US"/>
        </a:p>
      </dgm:t>
    </dgm:pt>
    <dgm:pt modelId="{05A5A0FC-9A06-47A0-814B-4BE3CC1529A4}" type="sibTrans" cxnId="{8A15570B-389F-4340-AA3B-6E6638837CD5}">
      <dgm:prSet/>
      <dgm:spPr/>
      <dgm:t>
        <a:bodyPr/>
        <a:lstStyle/>
        <a:p>
          <a:pPr>
            <a:lnSpc>
              <a:spcPct val="100000"/>
            </a:lnSpc>
          </a:pPr>
          <a:endParaRPr lang="en-US"/>
        </a:p>
      </dgm:t>
    </dgm:pt>
    <dgm:pt modelId="{3A525683-BCAE-4485-B655-9644087C6AB9}">
      <dgm:prSet/>
      <dgm:spPr/>
      <dgm:t>
        <a:bodyPr/>
        <a:lstStyle/>
        <a:p>
          <a:pPr>
            <a:lnSpc>
              <a:spcPct val="100000"/>
            </a:lnSpc>
          </a:pPr>
          <a:r>
            <a:rPr lang="en-US" b="0" i="0" dirty="0"/>
            <a:t>These are in line with the International Standards issued by the International Auditing and Assurance Board (IAASB).</a:t>
          </a:r>
          <a:endParaRPr lang="en-US" dirty="0"/>
        </a:p>
      </dgm:t>
    </dgm:pt>
    <dgm:pt modelId="{F48AEA4D-CC74-4A97-A088-C937E29DE535}" type="parTrans" cxnId="{45741A4C-2284-469A-AF54-879EB8F3B3A3}">
      <dgm:prSet/>
      <dgm:spPr/>
      <dgm:t>
        <a:bodyPr/>
        <a:lstStyle/>
        <a:p>
          <a:endParaRPr lang="en-US"/>
        </a:p>
      </dgm:t>
    </dgm:pt>
    <dgm:pt modelId="{766288B8-45EB-42D6-A700-37895EC906BB}" type="sibTrans" cxnId="{45741A4C-2284-469A-AF54-879EB8F3B3A3}">
      <dgm:prSet/>
      <dgm:spPr/>
      <dgm:t>
        <a:bodyPr/>
        <a:lstStyle/>
        <a:p>
          <a:pPr>
            <a:lnSpc>
              <a:spcPct val="100000"/>
            </a:lnSpc>
          </a:pPr>
          <a:endParaRPr lang="en-US"/>
        </a:p>
      </dgm:t>
    </dgm:pt>
    <dgm:pt modelId="{CDEA3368-696C-453D-A503-8BFAF7C4036F}">
      <dgm:prSet/>
      <dgm:spPr/>
      <dgm:t>
        <a:bodyPr/>
        <a:lstStyle/>
        <a:p>
          <a:pPr>
            <a:lnSpc>
              <a:spcPct val="100000"/>
            </a:lnSpc>
          </a:pPr>
          <a:r>
            <a:rPr lang="en-US" dirty="0"/>
            <a:t>The basic principles for auditing standards are basic assumptions, consistent premises, logical principles and requirements which help in developing auditing standards.</a:t>
          </a:r>
        </a:p>
      </dgm:t>
    </dgm:pt>
    <dgm:pt modelId="{24C34A52-CC9E-4531-9E20-374D42271E8E}" type="parTrans" cxnId="{C2045135-EF87-4219-9A0A-859ED58DBCBC}">
      <dgm:prSet/>
      <dgm:spPr/>
      <dgm:t>
        <a:bodyPr/>
        <a:lstStyle/>
        <a:p>
          <a:endParaRPr lang="en-US"/>
        </a:p>
      </dgm:t>
    </dgm:pt>
    <dgm:pt modelId="{9FE8D729-7F8E-4249-90F5-42C7A4E648E1}" type="sibTrans" cxnId="{C2045135-EF87-4219-9A0A-859ED58DBCBC}">
      <dgm:prSet/>
      <dgm:spPr/>
      <dgm:t>
        <a:bodyPr/>
        <a:lstStyle/>
        <a:p>
          <a:pPr>
            <a:lnSpc>
              <a:spcPct val="100000"/>
            </a:lnSpc>
          </a:pPr>
          <a:endParaRPr lang="en-US"/>
        </a:p>
      </dgm:t>
    </dgm:pt>
    <dgm:pt modelId="{C72A2443-4E04-41FD-B5FB-402B9E99C7CC}">
      <dgm:prSet/>
      <dgm:spPr/>
      <dgm:t>
        <a:bodyPr/>
        <a:lstStyle/>
        <a:p>
          <a:pPr>
            <a:lnSpc>
              <a:spcPct val="100000"/>
            </a:lnSpc>
          </a:pPr>
          <a:r>
            <a:rPr lang="en-US" dirty="0"/>
            <a:t>Also, serve the Auditors in forming their opinions and reports, particularly in cases where no specific standards apply.</a:t>
          </a:r>
        </a:p>
      </dgm:t>
    </dgm:pt>
    <dgm:pt modelId="{26D26ED2-7594-4F66-9E77-F7AD43A10002}" type="parTrans" cxnId="{887490A6-B3A9-4DE7-86AD-06D8A7F6B0DD}">
      <dgm:prSet/>
      <dgm:spPr/>
      <dgm:t>
        <a:bodyPr/>
        <a:lstStyle/>
        <a:p>
          <a:endParaRPr lang="en-US"/>
        </a:p>
      </dgm:t>
    </dgm:pt>
    <dgm:pt modelId="{A15A8DC1-AFE7-48BC-A64B-797A5268F95B}" type="sibTrans" cxnId="{887490A6-B3A9-4DE7-86AD-06D8A7F6B0DD}">
      <dgm:prSet/>
      <dgm:spPr/>
      <dgm:t>
        <a:bodyPr/>
        <a:lstStyle/>
        <a:p>
          <a:endParaRPr lang="en-US"/>
        </a:p>
      </dgm:t>
    </dgm:pt>
    <dgm:pt modelId="{28D335B6-E321-4439-B620-B73195B70FFD}" type="pres">
      <dgm:prSet presAssocID="{93A147E7-E98F-44D5-8EC5-B0C087072B2C}" presName="Name0" presStyleCnt="0">
        <dgm:presLayoutVars>
          <dgm:chMax val="7"/>
          <dgm:chPref val="7"/>
          <dgm:dir/>
        </dgm:presLayoutVars>
      </dgm:prSet>
      <dgm:spPr/>
    </dgm:pt>
    <dgm:pt modelId="{6F17F909-E1A2-4EBF-81CC-17440765663D}" type="pres">
      <dgm:prSet presAssocID="{93A147E7-E98F-44D5-8EC5-B0C087072B2C}" presName="Name1" presStyleCnt="0"/>
      <dgm:spPr/>
    </dgm:pt>
    <dgm:pt modelId="{0FA7F06C-07C9-4DD0-9E15-31B9422CB700}" type="pres">
      <dgm:prSet presAssocID="{93A147E7-E98F-44D5-8EC5-B0C087072B2C}" presName="cycle" presStyleCnt="0"/>
      <dgm:spPr/>
    </dgm:pt>
    <dgm:pt modelId="{395E3874-4045-4839-9225-7BEAE694E99D}" type="pres">
      <dgm:prSet presAssocID="{93A147E7-E98F-44D5-8EC5-B0C087072B2C}" presName="srcNode" presStyleLbl="node1" presStyleIdx="0" presStyleCnt="4"/>
      <dgm:spPr/>
    </dgm:pt>
    <dgm:pt modelId="{31521DAD-13D5-4A65-A4EE-E1BAB2179836}" type="pres">
      <dgm:prSet presAssocID="{93A147E7-E98F-44D5-8EC5-B0C087072B2C}" presName="conn" presStyleLbl="parChTrans1D2" presStyleIdx="0" presStyleCnt="1"/>
      <dgm:spPr/>
    </dgm:pt>
    <dgm:pt modelId="{E3A47602-48C0-4C00-B838-507BAA4703C3}" type="pres">
      <dgm:prSet presAssocID="{93A147E7-E98F-44D5-8EC5-B0C087072B2C}" presName="extraNode" presStyleLbl="node1" presStyleIdx="0" presStyleCnt="4"/>
      <dgm:spPr/>
    </dgm:pt>
    <dgm:pt modelId="{EFB78AFC-3673-44E7-8A0D-4290E616E3B1}" type="pres">
      <dgm:prSet presAssocID="{93A147E7-E98F-44D5-8EC5-B0C087072B2C}" presName="dstNode" presStyleLbl="node1" presStyleIdx="0" presStyleCnt="4"/>
      <dgm:spPr/>
    </dgm:pt>
    <dgm:pt modelId="{DF8CEC91-31E6-457B-923D-577E07B708A8}" type="pres">
      <dgm:prSet presAssocID="{F47306F9-110C-43B6-8864-EB5592A09162}" presName="text_1" presStyleLbl="node1" presStyleIdx="0" presStyleCnt="4">
        <dgm:presLayoutVars>
          <dgm:bulletEnabled val="1"/>
        </dgm:presLayoutVars>
      </dgm:prSet>
      <dgm:spPr/>
    </dgm:pt>
    <dgm:pt modelId="{DCB009C6-B476-4C50-9442-1A96C097D27A}" type="pres">
      <dgm:prSet presAssocID="{F47306F9-110C-43B6-8864-EB5592A09162}" presName="accent_1" presStyleCnt="0"/>
      <dgm:spPr/>
    </dgm:pt>
    <dgm:pt modelId="{754F3B23-9DDA-4C38-83BD-2CC032009878}" type="pres">
      <dgm:prSet presAssocID="{F47306F9-110C-43B6-8864-EB5592A09162}" presName="accentRepeatNode" presStyleLbl="solidFgAcc1" presStyleIdx="0" presStyleCnt="4"/>
      <dgm:spPr/>
    </dgm:pt>
    <dgm:pt modelId="{36C62052-BF6A-4981-B3E2-5D98FE849D24}" type="pres">
      <dgm:prSet presAssocID="{3A525683-BCAE-4485-B655-9644087C6AB9}" presName="text_2" presStyleLbl="node1" presStyleIdx="1" presStyleCnt="4">
        <dgm:presLayoutVars>
          <dgm:bulletEnabled val="1"/>
        </dgm:presLayoutVars>
      </dgm:prSet>
      <dgm:spPr/>
    </dgm:pt>
    <dgm:pt modelId="{4A941D18-BD2A-4F7E-AE56-86D04992C7CF}" type="pres">
      <dgm:prSet presAssocID="{3A525683-BCAE-4485-B655-9644087C6AB9}" presName="accent_2" presStyleCnt="0"/>
      <dgm:spPr/>
    </dgm:pt>
    <dgm:pt modelId="{B684BEFF-1032-41C6-A224-0C9B92C19AED}" type="pres">
      <dgm:prSet presAssocID="{3A525683-BCAE-4485-B655-9644087C6AB9}" presName="accentRepeatNode" presStyleLbl="solidFgAcc1" presStyleIdx="1" presStyleCnt="4"/>
      <dgm:spPr/>
    </dgm:pt>
    <dgm:pt modelId="{2449E2AC-2CB0-4B73-BB5A-CEEF60970292}" type="pres">
      <dgm:prSet presAssocID="{CDEA3368-696C-453D-A503-8BFAF7C4036F}" presName="text_3" presStyleLbl="node1" presStyleIdx="2" presStyleCnt="4">
        <dgm:presLayoutVars>
          <dgm:bulletEnabled val="1"/>
        </dgm:presLayoutVars>
      </dgm:prSet>
      <dgm:spPr/>
    </dgm:pt>
    <dgm:pt modelId="{6A291928-41CB-42F0-9A2F-7AC2B2A591BE}" type="pres">
      <dgm:prSet presAssocID="{CDEA3368-696C-453D-A503-8BFAF7C4036F}" presName="accent_3" presStyleCnt="0"/>
      <dgm:spPr/>
    </dgm:pt>
    <dgm:pt modelId="{A80D3023-F874-496F-B9AF-B0A84053D8E0}" type="pres">
      <dgm:prSet presAssocID="{CDEA3368-696C-453D-A503-8BFAF7C4036F}" presName="accentRepeatNode" presStyleLbl="solidFgAcc1" presStyleIdx="2" presStyleCnt="4"/>
      <dgm:spPr/>
    </dgm:pt>
    <dgm:pt modelId="{F209EBC2-3004-4E63-9E8F-19428ED27863}" type="pres">
      <dgm:prSet presAssocID="{C72A2443-4E04-41FD-B5FB-402B9E99C7CC}" presName="text_4" presStyleLbl="node1" presStyleIdx="3" presStyleCnt="4">
        <dgm:presLayoutVars>
          <dgm:bulletEnabled val="1"/>
        </dgm:presLayoutVars>
      </dgm:prSet>
      <dgm:spPr/>
    </dgm:pt>
    <dgm:pt modelId="{AA5B7E99-C711-4937-9E8B-639FE47B3336}" type="pres">
      <dgm:prSet presAssocID="{C72A2443-4E04-41FD-B5FB-402B9E99C7CC}" presName="accent_4" presStyleCnt="0"/>
      <dgm:spPr/>
    </dgm:pt>
    <dgm:pt modelId="{49C03714-04AE-4582-87FB-AC44F0F552C7}" type="pres">
      <dgm:prSet presAssocID="{C72A2443-4E04-41FD-B5FB-402B9E99C7CC}" presName="accentRepeatNode" presStyleLbl="solidFgAcc1" presStyleIdx="3" presStyleCnt="4"/>
      <dgm:spPr/>
    </dgm:pt>
  </dgm:ptLst>
  <dgm:cxnLst>
    <dgm:cxn modelId="{49864B02-CC07-44D6-B51B-2D7175880D05}" type="presOf" srcId="{CDEA3368-696C-453D-A503-8BFAF7C4036F}" destId="{2449E2AC-2CB0-4B73-BB5A-CEEF60970292}" srcOrd="0" destOrd="0" presId="urn:microsoft.com/office/officeart/2008/layout/VerticalCurvedList"/>
    <dgm:cxn modelId="{8A15570B-389F-4340-AA3B-6E6638837CD5}" srcId="{93A147E7-E98F-44D5-8EC5-B0C087072B2C}" destId="{F47306F9-110C-43B6-8864-EB5592A09162}" srcOrd="0" destOrd="0" parTransId="{36F59141-B470-40FF-BB04-37E06DC184BB}" sibTransId="{05A5A0FC-9A06-47A0-814B-4BE3CC1529A4}"/>
    <dgm:cxn modelId="{F0573B0C-F1E1-4D0E-807F-C031CB1EC613}" type="presOf" srcId="{F47306F9-110C-43B6-8864-EB5592A09162}" destId="{DF8CEC91-31E6-457B-923D-577E07B708A8}" srcOrd="0" destOrd="0" presId="urn:microsoft.com/office/officeart/2008/layout/VerticalCurvedList"/>
    <dgm:cxn modelId="{41794B2E-FADE-4BDD-AF03-662465887130}" type="presOf" srcId="{05A5A0FC-9A06-47A0-814B-4BE3CC1529A4}" destId="{31521DAD-13D5-4A65-A4EE-E1BAB2179836}" srcOrd="0" destOrd="0" presId="urn:microsoft.com/office/officeart/2008/layout/VerticalCurvedList"/>
    <dgm:cxn modelId="{C2045135-EF87-4219-9A0A-859ED58DBCBC}" srcId="{93A147E7-E98F-44D5-8EC5-B0C087072B2C}" destId="{CDEA3368-696C-453D-A503-8BFAF7C4036F}" srcOrd="2" destOrd="0" parTransId="{24C34A52-CC9E-4531-9E20-374D42271E8E}" sibTransId="{9FE8D729-7F8E-4249-90F5-42C7A4E648E1}"/>
    <dgm:cxn modelId="{68627C6A-3C30-4EB9-A753-D9DBB144D42A}" type="presOf" srcId="{3A525683-BCAE-4485-B655-9644087C6AB9}" destId="{36C62052-BF6A-4981-B3E2-5D98FE849D24}" srcOrd="0" destOrd="0" presId="urn:microsoft.com/office/officeart/2008/layout/VerticalCurvedList"/>
    <dgm:cxn modelId="{45741A4C-2284-469A-AF54-879EB8F3B3A3}" srcId="{93A147E7-E98F-44D5-8EC5-B0C087072B2C}" destId="{3A525683-BCAE-4485-B655-9644087C6AB9}" srcOrd="1" destOrd="0" parTransId="{F48AEA4D-CC74-4A97-A088-C937E29DE535}" sibTransId="{766288B8-45EB-42D6-A700-37895EC906BB}"/>
    <dgm:cxn modelId="{887490A6-B3A9-4DE7-86AD-06D8A7F6B0DD}" srcId="{93A147E7-E98F-44D5-8EC5-B0C087072B2C}" destId="{C72A2443-4E04-41FD-B5FB-402B9E99C7CC}" srcOrd="3" destOrd="0" parTransId="{26D26ED2-7594-4F66-9E77-F7AD43A10002}" sibTransId="{A15A8DC1-AFE7-48BC-A64B-797A5268F95B}"/>
    <dgm:cxn modelId="{4799CEAC-CF78-4E0A-A7F1-BD28BB4A681E}" type="presOf" srcId="{93A147E7-E98F-44D5-8EC5-B0C087072B2C}" destId="{28D335B6-E321-4439-B620-B73195B70FFD}" srcOrd="0" destOrd="0" presId="urn:microsoft.com/office/officeart/2008/layout/VerticalCurvedList"/>
    <dgm:cxn modelId="{DA4274FC-148F-459B-9CB2-94D30CAF0294}" type="presOf" srcId="{C72A2443-4E04-41FD-B5FB-402B9E99C7CC}" destId="{F209EBC2-3004-4E63-9E8F-19428ED27863}" srcOrd="0" destOrd="0" presId="urn:microsoft.com/office/officeart/2008/layout/VerticalCurvedList"/>
    <dgm:cxn modelId="{B1A0ABF2-9137-400E-BA31-91E8592BE80B}" type="presParOf" srcId="{28D335B6-E321-4439-B620-B73195B70FFD}" destId="{6F17F909-E1A2-4EBF-81CC-17440765663D}" srcOrd="0" destOrd="0" presId="urn:microsoft.com/office/officeart/2008/layout/VerticalCurvedList"/>
    <dgm:cxn modelId="{B4C372DE-C3CB-45A4-98F9-3A21577C55E6}" type="presParOf" srcId="{6F17F909-E1A2-4EBF-81CC-17440765663D}" destId="{0FA7F06C-07C9-4DD0-9E15-31B9422CB700}" srcOrd="0" destOrd="0" presId="urn:microsoft.com/office/officeart/2008/layout/VerticalCurvedList"/>
    <dgm:cxn modelId="{3C710D33-8C4D-4852-AF25-4D80FDD324A2}" type="presParOf" srcId="{0FA7F06C-07C9-4DD0-9E15-31B9422CB700}" destId="{395E3874-4045-4839-9225-7BEAE694E99D}" srcOrd="0" destOrd="0" presId="urn:microsoft.com/office/officeart/2008/layout/VerticalCurvedList"/>
    <dgm:cxn modelId="{D2803F18-00F4-4026-89D5-531C2C9E1B5C}" type="presParOf" srcId="{0FA7F06C-07C9-4DD0-9E15-31B9422CB700}" destId="{31521DAD-13D5-4A65-A4EE-E1BAB2179836}" srcOrd="1" destOrd="0" presId="urn:microsoft.com/office/officeart/2008/layout/VerticalCurvedList"/>
    <dgm:cxn modelId="{0894D02D-885C-4CE8-A1C7-580EDCEFF0D1}" type="presParOf" srcId="{0FA7F06C-07C9-4DD0-9E15-31B9422CB700}" destId="{E3A47602-48C0-4C00-B838-507BAA4703C3}" srcOrd="2" destOrd="0" presId="urn:microsoft.com/office/officeart/2008/layout/VerticalCurvedList"/>
    <dgm:cxn modelId="{B6162AD9-0A31-4B98-99CB-1637179557B4}" type="presParOf" srcId="{0FA7F06C-07C9-4DD0-9E15-31B9422CB700}" destId="{EFB78AFC-3673-44E7-8A0D-4290E616E3B1}" srcOrd="3" destOrd="0" presId="urn:microsoft.com/office/officeart/2008/layout/VerticalCurvedList"/>
    <dgm:cxn modelId="{D5AC93D3-25BA-497A-8C84-592A074D98A1}" type="presParOf" srcId="{6F17F909-E1A2-4EBF-81CC-17440765663D}" destId="{DF8CEC91-31E6-457B-923D-577E07B708A8}" srcOrd="1" destOrd="0" presId="urn:microsoft.com/office/officeart/2008/layout/VerticalCurvedList"/>
    <dgm:cxn modelId="{7CD7E76A-7CEC-4C26-A54C-BC705CC5FF4C}" type="presParOf" srcId="{6F17F909-E1A2-4EBF-81CC-17440765663D}" destId="{DCB009C6-B476-4C50-9442-1A96C097D27A}" srcOrd="2" destOrd="0" presId="urn:microsoft.com/office/officeart/2008/layout/VerticalCurvedList"/>
    <dgm:cxn modelId="{9A37AA86-0101-4CED-A6C3-D41EBD5FAEE5}" type="presParOf" srcId="{DCB009C6-B476-4C50-9442-1A96C097D27A}" destId="{754F3B23-9DDA-4C38-83BD-2CC032009878}" srcOrd="0" destOrd="0" presId="urn:microsoft.com/office/officeart/2008/layout/VerticalCurvedList"/>
    <dgm:cxn modelId="{2F36310B-8775-493D-9ADC-7140D447E017}" type="presParOf" srcId="{6F17F909-E1A2-4EBF-81CC-17440765663D}" destId="{36C62052-BF6A-4981-B3E2-5D98FE849D24}" srcOrd="3" destOrd="0" presId="urn:microsoft.com/office/officeart/2008/layout/VerticalCurvedList"/>
    <dgm:cxn modelId="{B9B928F4-2EE5-4699-BE3C-AB2610F3F415}" type="presParOf" srcId="{6F17F909-E1A2-4EBF-81CC-17440765663D}" destId="{4A941D18-BD2A-4F7E-AE56-86D04992C7CF}" srcOrd="4" destOrd="0" presId="urn:microsoft.com/office/officeart/2008/layout/VerticalCurvedList"/>
    <dgm:cxn modelId="{E3DD805B-DFE7-4D3A-A230-23EE25CDB02A}" type="presParOf" srcId="{4A941D18-BD2A-4F7E-AE56-86D04992C7CF}" destId="{B684BEFF-1032-41C6-A224-0C9B92C19AED}" srcOrd="0" destOrd="0" presId="urn:microsoft.com/office/officeart/2008/layout/VerticalCurvedList"/>
    <dgm:cxn modelId="{05B527DA-B793-4D93-A5D8-8C1E584DFCC5}" type="presParOf" srcId="{6F17F909-E1A2-4EBF-81CC-17440765663D}" destId="{2449E2AC-2CB0-4B73-BB5A-CEEF60970292}" srcOrd="5" destOrd="0" presId="urn:microsoft.com/office/officeart/2008/layout/VerticalCurvedList"/>
    <dgm:cxn modelId="{7589C48C-4E76-4D50-8106-B944CC6D11ED}" type="presParOf" srcId="{6F17F909-E1A2-4EBF-81CC-17440765663D}" destId="{6A291928-41CB-42F0-9A2F-7AC2B2A591BE}" srcOrd="6" destOrd="0" presId="urn:microsoft.com/office/officeart/2008/layout/VerticalCurvedList"/>
    <dgm:cxn modelId="{91723FE5-CA29-456B-97C0-041A289C0DB3}" type="presParOf" srcId="{6A291928-41CB-42F0-9A2F-7AC2B2A591BE}" destId="{A80D3023-F874-496F-B9AF-B0A84053D8E0}" srcOrd="0" destOrd="0" presId="urn:microsoft.com/office/officeart/2008/layout/VerticalCurvedList"/>
    <dgm:cxn modelId="{602FD591-C656-412D-8749-CD8DFB639493}" type="presParOf" srcId="{6F17F909-E1A2-4EBF-81CC-17440765663D}" destId="{F209EBC2-3004-4E63-9E8F-19428ED27863}" srcOrd="7" destOrd="0" presId="urn:microsoft.com/office/officeart/2008/layout/VerticalCurvedList"/>
    <dgm:cxn modelId="{5866799D-1057-4B6A-BF7F-B4EF55F35334}" type="presParOf" srcId="{6F17F909-E1A2-4EBF-81CC-17440765663D}" destId="{AA5B7E99-C711-4937-9E8B-639FE47B3336}" srcOrd="8" destOrd="0" presId="urn:microsoft.com/office/officeart/2008/layout/VerticalCurvedList"/>
    <dgm:cxn modelId="{119A1310-1D16-4C79-ACE0-E008CEAD0495}" type="presParOf" srcId="{AA5B7E99-C711-4937-9E8B-639FE47B3336}" destId="{49C03714-04AE-4582-87FB-AC44F0F552C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1B81EC-0AA9-462A-90F2-8590B7B68AC7}"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IN"/>
        </a:p>
      </dgm:t>
    </dgm:pt>
    <dgm:pt modelId="{4A031E9E-53D5-4BF9-990C-09B6C00573C6}">
      <dgm:prSet phldrT="[Text]"/>
      <dgm:spPr/>
      <dgm:t>
        <a:bodyPr/>
        <a:lstStyle/>
        <a:p>
          <a:r>
            <a:rPr lang="en-US" dirty="0"/>
            <a:t>Ensures compliance with professional standards</a:t>
          </a:r>
          <a:endParaRPr lang="en-IN" dirty="0"/>
        </a:p>
      </dgm:t>
    </dgm:pt>
    <dgm:pt modelId="{61931E47-5434-4E88-BC84-82FB93BB52B0}" type="parTrans" cxnId="{F4CA7A2A-BB6E-413D-830A-44F24BB9E23C}">
      <dgm:prSet/>
      <dgm:spPr/>
      <dgm:t>
        <a:bodyPr/>
        <a:lstStyle/>
        <a:p>
          <a:endParaRPr lang="en-IN"/>
        </a:p>
      </dgm:t>
    </dgm:pt>
    <dgm:pt modelId="{23F1CE9E-DEDF-4207-BA62-59A27D5C44FF}" type="sibTrans" cxnId="{F4CA7A2A-BB6E-413D-830A-44F24BB9E23C}">
      <dgm:prSet/>
      <dgm:spPr/>
      <dgm:t>
        <a:bodyPr/>
        <a:lstStyle/>
        <a:p>
          <a:endParaRPr lang="en-IN"/>
        </a:p>
      </dgm:t>
    </dgm:pt>
    <dgm:pt modelId="{7B84776F-06B0-411F-B342-66896CCDD91F}">
      <dgm:prSet phldrT="[Text]"/>
      <dgm:spPr/>
      <dgm:t>
        <a:bodyPr/>
        <a:lstStyle/>
        <a:p>
          <a:r>
            <a:rPr lang="en-US" dirty="0"/>
            <a:t>Enhances the reliability of financial information</a:t>
          </a:r>
          <a:endParaRPr lang="en-IN" dirty="0"/>
        </a:p>
      </dgm:t>
    </dgm:pt>
    <dgm:pt modelId="{DB3E793A-C89F-4562-A993-7858EF887C2A}" type="parTrans" cxnId="{07376DE0-A208-4D3F-B60E-350ACA59E85E}">
      <dgm:prSet/>
      <dgm:spPr/>
      <dgm:t>
        <a:bodyPr/>
        <a:lstStyle/>
        <a:p>
          <a:endParaRPr lang="en-IN"/>
        </a:p>
      </dgm:t>
    </dgm:pt>
    <dgm:pt modelId="{DCE6383C-C88D-4B84-82DC-48709E9F6B16}" type="sibTrans" cxnId="{07376DE0-A208-4D3F-B60E-350ACA59E85E}">
      <dgm:prSet/>
      <dgm:spPr/>
      <dgm:t>
        <a:bodyPr/>
        <a:lstStyle/>
        <a:p>
          <a:endParaRPr lang="en-IN"/>
        </a:p>
      </dgm:t>
    </dgm:pt>
    <dgm:pt modelId="{FE38CBC1-27CF-4996-8F9B-56F1F53A5767}">
      <dgm:prSet phldrT="[Text]"/>
      <dgm:spPr/>
      <dgm:t>
        <a:bodyPr/>
        <a:lstStyle/>
        <a:p>
          <a:r>
            <a:rPr lang="en-US" dirty="0"/>
            <a:t>Maintains the credibility of the firm</a:t>
          </a:r>
          <a:endParaRPr lang="en-IN" dirty="0"/>
        </a:p>
      </dgm:t>
    </dgm:pt>
    <dgm:pt modelId="{860E40D7-73EE-48A4-ACA2-722999E0FABA}" type="parTrans" cxnId="{A8B79F6D-47DE-456C-9A17-54E300E3F758}">
      <dgm:prSet/>
      <dgm:spPr/>
      <dgm:t>
        <a:bodyPr/>
        <a:lstStyle/>
        <a:p>
          <a:endParaRPr lang="en-IN"/>
        </a:p>
      </dgm:t>
    </dgm:pt>
    <dgm:pt modelId="{3D052D53-717E-4FC0-914D-9ED0B70AFC0E}" type="sibTrans" cxnId="{A8B79F6D-47DE-456C-9A17-54E300E3F758}">
      <dgm:prSet/>
      <dgm:spPr/>
      <dgm:t>
        <a:bodyPr/>
        <a:lstStyle/>
        <a:p>
          <a:endParaRPr lang="en-IN"/>
        </a:p>
      </dgm:t>
    </dgm:pt>
    <dgm:pt modelId="{457F0F09-5117-41EB-B25E-B691A10CE812}">
      <dgm:prSet/>
      <dgm:spPr/>
      <dgm:t>
        <a:bodyPr/>
        <a:lstStyle/>
        <a:p>
          <a:r>
            <a:rPr lang="en-US" dirty="0"/>
            <a:t>Implementing quality control measures ensures that audit and review engagements are conducted in accordance with established professional standards.</a:t>
          </a:r>
          <a:endParaRPr lang="en-IN" dirty="0"/>
        </a:p>
      </dgm:t>
    </dgm:pt>
    <dgm:pt modelId="{B2D4EFB4-CE06-4C2F-85B8-0CCECF4C9548}" type="parTrans" cxnId="{1937BBE2-5014-48B5-B259-0A91C6E76188}">
      <dgm:prSet/>
      <dgm:spPr/>
      <dgm:t>
        <a:bodyPr/>
        <a:lstStyle/>
        <a:p>
          <a:endParaRPr lang="en-IN"/>
        </a:p>
      </dgm:t>
    </dgm:pt>
    <dgm:pt modelId="{4D3C493A-7048-46EA-8DE9-1AC1DD8C50FE}" type="sibTrans" cxnId="{1937BBE2-5014-48B5-B259-0A91C6E76188}">
      <dgm:prSet/>
      <dgm:spPr/>
      <dgm:t>
        <a:bodyPr/>
        <a:lstStyle/>
        <a:p>
          <a:endParaRPr lang="en-IN"/>
        </a:p>
      </dgm:t>
    </dgm:pt>
    <dgm:pt modelId="{B917E7D9-8F40-4E0F-B5BF-D1F5B105F748}">
      <dgm:prSet/>
      <dgm:spPr/>
      <dgm:t>
        <a:bodyPr/>
        <a:lstStyle/>
        <a:p>
          <a:r>
            <a:rPr lang="en-US" dirty="0"/>
            <a:t>Quality control processes help in ensuring the accuracy, completeness, and reliability of the financial information being audited or reviewed</a:t>
          </a:r>
          <a:endParaRPr lang="en-IN" dirty="0"/>
        </a:p>
      </dgm:t>
    </dgm:pt>
    <dgm:pt modelId="{41346DDD-6794-4270-B105-E24B378FC375}" type="parTrans" cxnId="{71929D90-9E63-410E-9E02-87F2FFF21958}">
      <dgm:prSet/>
      <dgm:spPr/>
      <dgm:t>
        <a:bodyPr/>
        <a:lstStyle/>
        <a:p>
          <a:endParaRPr lang="en-IN"/>
        </a:p>
      </dgm:t>
    </dgm:pt>
    <dgm:pt modelId="{29327A1B-7A71-4C0E-B7C2-128917CD9610}" type="sibTrans" cxnId="{71929D90-9E63-410E-9E02-87F2FFF21958}">
      <dgm:prSet/>
      <dgm:spPr/>
      <dgm:t>
        <a:bodyPr/>
        <a:lstStyle/>
        <a:p>
          <a:endParaRPr lang="en-IN"/>
        </a:p>
      </dgm:t>
    </dgm:pt>
    <dgm:pt modelId="{937F953A-4B4C-47EF-8646-99A31E04DA40}">
      <dgm:prSet/>
      <dgm:spPr/>
      <dgm:t>
        <a:bodyPr/>
        <a:lstStyle/>
        <a:p>
          <a:r>
            <a:rPr lang="en-US" dirty="0"/>
            <a:t>Effective quality control measures demonstrate the firm's commitment to delivering high-quality services, which enhances its reputation and credibility.</a:t>
          </a:r>
          <a:endParaRPr lang="en-IN" dirty="0"/>
        </a:p>
      </dgm:t>
    </dgm:pt>
    <dgm:pt modelId="{7E9BB409-6974-4814-A198-6F092CC6C981}" type="parTrans" cxnId="{A3801B1E-1AB2-4364-B023-82A5253860FD}">
      <dgm:prSet/>
      <dgm:spPr/>
      <dgm:t>
        <a:bodyPr/>
        <a:lstStyle/>
        <a:p>
          <a:endParaRPr lang="en-IN"/>
        </a:p>
      </dgm:t>
    </dgm:pt>
    <dgm:pt modelId="{A92B6743-0CAB-4B30-9C10-C2807CF31303}" type="sibTrans" cxnId="{A3801B1E-1AB2-4364-B023-82A5253860FD}">
      <dgm:prSet/>
      <dgm:spPr/>
      <dgm:t>
        <a:bodyPr/>
        <a:lstStyle/>
        <a:p>
          <a:endParaRPr lang="en-IN"/>
        </a:p>
      </dgm:t>
    </dgm:pt>
    <dgm:pt modelId="{D7BF8284-1D53-4793-A67D-04CDE3F3781F}" type="pres">
      <dgm:prSet presAssocID="{EB1B81EC-0AA9-462A-90F2-8590B7B68AC7}" presName="Name0" presStyleCnt="0">
        <dgm:presLayoutVars>
          <dgm:dir/>
          <dgm:animLvl val="lvl"/>
          <dgm:resizeHandles val="exact"/>
        </dgm:presLayoutVars>
      </dgm:prSet>
      <dgm:spPr/>
    </dgm:pt>
    <dgm:pt modelId="{A4C29060-90FF-4D11-9D2A-3AA6D403D111}" type="pres">
      <dgm:prSet presAssocID="{4A031E9E-53D5-4BF9-990C-09B6C00573C6}" presName="composite" presStyleCnt="0"/>
      <dgm:spPr/>
    </dgm:pt>
    <dgm:pt modelId="{57BCB08F-C9DB-4BC2-97FD-D8FB45F45D16}" type="pres">
      <dgm:prSet presAssocID="{4A031E9E-53D5-4BF9-990C-09B6C00573C6}" presName="parTx" presStyleLbl="alignNode1" presStyleIdx="0" presStyleCnt="3">
        <dgm:presLayoutVars>
          <dgm:chMax val="0"/>
          <dgm:chPref val="0"/>
          <dgm:bulletEnabled val="1"/>
        </dgm:presLayoutVars>
      </dgm:prSet>
      <dgm:spPr/>
    </dgm:pt>
    <dgm:pt modelId="{4FED13E3-29AD-4C7A-8D86-4BA5F2E960DF}" type="pres">
      <dgm:prSet presAssocID="{4A031E9E-53D5-4BF9-990C-09B6C00573C6}" presName="desTx" presStyleLbl="alignAccFollowNode1" presStyleIdx="0" presStyleCnt="3">
        <dgm:presLayoutVars>
          <dgm:bulletEnabled val="1"/>
        </dgm:presLayoutVars>
      </dgm:prSet>
      <dgm:spPr/>
    </dgm:pt>
    <dgm:pt modelId="{3DA6B133-27C3-45D3-B1D8-555B8A2F68B3}" type="pres">
      <dgm:prSet presAssocID="{23F1CE9E-DEDF-4207-BA62-59A27D5C44FF}" presName="space" presStyleCnt="0"/>
      <dgm:spPr/>
    </dgm:pt>
    <dgm:pt modelId="{868F2EBF-4BFF-4009-9705-6E8A438A2C57}" type="pres">
      <dgm:prSet presAssocID="{7B84776F-06B0-411F-B342-66896CCDD91F}" presName="composite" presStyleCnt="0"/>
      <dgm:spPr/>
    </dgm:pt>
    <dgm:pt modelId="{103ED7DB-0FC4-4AA5-AEA9-0E7196BD6D62}" type="pres">
      <dgm:prSet presAssocID="{7B84776F-06B0-411F-B342-66896CCDD91F}" presName="parTx" presStyleLbl="alignNode1" presStyleIdx="1" presStyleCnt="3">
        <dgm:presLayoutVars>
          <dgm:chMax val="0"/>
          <dgm:chPref val="0"/>
          <dgm:bulletEnabled val="1"/>
        </dgm:presLayoutVars>
      </dgm:prSet>
      <dgm:spPr/>
    </dgm:pt>
    <dgm:pt modelId="{E707977A-B7A4-4D8C-A3C1-6BA9152A16A8}" type="pres">
      <dgm:prSet presAssocID="{7B84776F-06B0-411F-B342-66896CCDD91F}" presName="desTx" presStyleLbl="alignAccFollowNode1" presStyleIdx="1" presStyleCnt="3">
        <dgm:presLayoutVars>
          <dgm:bulletEnabled val="1"/>
        </dgm:presLayoutVars>
      </dgm:prSet>
      <dgm:spPr/>
    </dgm:pt>
    <dgm:pt modelId="{46AE27E0-87E6-407F-BDA5-66C64E4DED78}" type="pres">
      <dgm:prSet presAssocID="{DCE6383C-C88D-4B84-82DC-48709E9F6B16}" presName="space" presStyleCnt="0"/>
      <dgm:spPr/>
    </dgm:pt>
    <dgm:pt modelId="{BDC57403-687F-4918-8C63-18E2C7BF28B4}" type="pres">
      <dgm:prSet presAssocID="{FE38CBC1-27CF-4996-8F9B-56F1F53A5767}" presName="composite" presStyleCnt="0"/>
      <dgm:spPr/>
    </dgm:pt>
    <dgm:pt modelId="{B3D9EFE8-803D-4458-AB1A-D694DEFB26BC}" type="pres">
      <dgm:prSet presAssocID="{FE38CBC1-27CF-4996-8F9B-56F1F53A5767}" presName="parTx" presStyleLbl="alignNode1" presStyleIdx="2" presStyleCnt="3">
        <dgm:presLayoutVars>
          <dgm:chMax val="0"/>
          <dgm:chPref val="0"/>
          <dgm:bulletEnabled val="1"/>
        </dgm:presLayoutVars>
      </dgm:prSet>
      <dgm:spPr/>
    </dgm:pt>
    <dgm:pt modelId="{F2FE104F-EE5B-4A60-9404-F00A371B8006}" type="pres">
      <dgm:prSet presAssocID="{FE38CBC1-27CF-4996-8F9B-56F1F53A5767}" presName="desTx" presStyleLbl="alignAccFollowNode1" presStyleIdx="2" presStyleCnt="3">
        <dgm:presLayoutVars>
          <dgm:bulletEnabled val="1"/>
        </dgm:presLayoutVars>
      </dgm:prSet>
      <dgm:spPr/>
    </dgm:pt>
  </dgm:ptLst>
  <dgm:cxnLst>
    <dgm:cxn modelId="{8420AD1C-D9E4-40BD-9AEA-63D94AFA4C8E}" type="presOf" srcId="{B917E7D9-8F40-4E0F-B5BF-D1F5B105F748}" destId="{E707977A-B7A4-4D8C-A3C1-6BA9152A16A8}" srcOrd="0" destOrd="0" presId="urn:microsoft.com/office/officeart/2005/8/layout/hList1"/>
    <dgm:cxn modelId="{A3801B1E-1AB2-4364-B023-82A5253860FD}" srcId="{FE38CBC1-27CF-4996-8F9B-56F1F53A5767}" destId="{937F953A-4B4C-47EF-8646-99A31E04DA40}" srcOrd="0" destOrd="0" parTransId="{7E9BB409-6974-4814-A198-6F092CC6C981}" sibTransId="{A92B6743-0CAB-4B30-9C10-C2807CF31303}"/>
    <dgm:cxn modelId="{F4CA7A2A-BB6E-413D-830A-44F24BB9E23C}" srcId="{EB1B81EC-0AA9-462A-90F2-8590B7B68AC7}" destId="{4A031E9E-53D5-4BF9-990C-09B6C00573C6}" srcOrd="0" destOrd="0" parTransId="{61931E47-5434-4E88-BC84-82FB93BB52B0}" sibTransId="{23F1CE9E-DEDF-4207-BA62-59A27D5C44FF}"/>
    <dgm:cxn modelId="{9900A22B-ACD3-4D98-A757-5016F0A18F37}" type="presOf" srcId="{457F0F09-5117-41EB-B25E-B691A10CE812}" destId="{4FED13E3-29AD-4C7A-8D86-4BA5F2E960DF}" srcOrd="0" destOrd="0" presId="urn:microsoft.com/office/officeart/2005/8/layout/hList1"/>
    <dgm:cxn modelId="{949C3436-F033-406F-A1BC-39A18E067C27}" type="presOf" srcId="{937F953A-4B4C-47EF-8646-99A31E04DA40}" destId="{F2FE104F-EE5B-4A60-9404-F00A371B8006}" srcOrd="0" destOrd="0" presId="urn:microsoft.com/office/officeart/2005/8/layout/hList1"/>
    <dgm:cxn modelId="{D1E9E362-F110-4468-8525-B0A66A6ED76D}" type="presOf" srcId="{FE38CBC1-27CF-4996-8F9B-56F1F53A5767}" destId="{B3D9EFE8-803D-4458-AB1A-D694DEFB26BC}" srcOrd="0" destOrd="0" presId="urn:microsoft.com/office/officeart/2005/8/layout/hList1"/>
    <dgm:cxn modelId="{A8B79F6D-47DE-456C-9A17-54E300E3F758}" srcId="{EB1B81EC-0AA9-462A-90F2-8590B7B68AC7}" destId="{FE38CBC1-27CF-4996-8F9B-56F1F53A5767}" srcOrd="2" destOrd="0" parTransId="{860E40D7-73EE-48A4-ACA2-722999E0FABA}" sibTransId="{3D052D53-717E-4FC0-914D-9ED0B70AFC0E}"/>
    <dgm:cxn modelId="{BE860776-2ABA-4964-B57F-09E1692788D4}" type="presOf" srcId="{EB1B81EC-0AA9-462A-90F2-8590B7B68AC7}" destId="{D7BF8284-1D53-4793-A67D-04CDE3F3781F}" srcOrd="0" destOrd="0" presId="urn:microsoft.com/office/officeart/2005/8/layout/hList1"/>
    <dgm:cxn modelId="{71929D90-9E63-410E-9E02-87F2FFF21958}" srcId="{7B84776F-06B0-411F-B342-66896CCDD91F}" destId="{B917E7D9-8F40-4E0F-B5BF-D1F5B105F748}" srcOrd="0" destOrd="0" parTransId="{41346DDD-6794-4270-B105-E24B378FC375}" sibTransId="{29327A1B-7A71-4C0E-B7C2-128917CD9610}"/>
    <dgm:cxn modelId="{412EB0A4-A85C-48EE-AFB1-5F2EA9904C91}" type="presOf" srcId="{7B84776F-06B0-411F-B342-66896CCDD91F}" destId="{103ED7DB-0FC4-4AA5-AEA9-0E7196BD6D62}" srcOrd="0" destOrd="0" presId="urn:microsoft.com/office/officeart/2005/8/layout/hList1"/>
    <dgm:cxn modelId="{07376DE0-A208-4D3F-B60E-350ACA59E85E}" srcId="{EB1B81EC-0AA9-462A-90F2-8590B7B68AC7}" destId="{7B84776F-06B0-411F-B342-66896CCDD91F}" srcOrd="1" destOrd="0" parTransId="{DB3E793A-C89F-4562-A993-7858EF887C2A}" sibTransId="{DCE6383C-C88D-4B84-82DC-48709E9F6B16}"/>
    <dgm:cxn modelId="{1937BBE2-5014-48B5-B259-0A91C6E76188}" srcId="{4A031E9E-53D5-4BF9-990C-09B6C00573C6}" destId="{457F0F09-5117-41EB-B25E-B691A10CE812}" srcOrd="0" destOrd="0" parTransId="{B2D4EFB4-CE06-4C2F-85B8-0CCECF4C9548}" sibTransId="{4D3C493A-7048-46EA-8DE9-1AC1DD8C50FE}"/>
    <dgm:cxn modelId="{6C242DF9-F9F4-4233-81A2-2C33822C91DF}" type="presOf" srcId="{4A031E9E-53D5-4BF9-990C-09B6C00573C6}" destId="{57BCB08F-C9DB-4BC2-97FD-D8FB45F45D16}" srcOrd="0" destOrd="0" presId="urn:microsoft.com/office/officeart/2005/8/layout/hList1"/>
    <dgm:cxn modelId="{CDF1A6E2-2AEE-40C6-A246-0E519C923626}" type="presParOf" srcId="{D7BF8284-1D53-4793-A67D-04CDE3F3781F}" destId="{A4C29060-90FF-4D11-9D2A-3AA6D403D111}" srcOrd="0" destOrd="0" presId="urn:microsoft.com/office/officeart/2005/8/layout/hList1"/>
    <dgm:cxn modelId="{884098A4-1460-4D44-AA08-EBCA3E152D6C}" type="presParOf" srcId="{A4C29060-90FF-4D11-9D2A-3AA6D403D111}" destId="{57BCB08F-C9DB-4BC2-97FD-D8FB45F45D16}" srcOrd="0" destOrd="0" presId="urn:microsoft.com/office/officeart/2005/8/layout/hList1"/>
    <dgm:cxn modelId="{66526635-DACE-4136-8D56-B2AF0B6E8978}" type="presParOf" srcId="{A4C29060-90FF-4D11-9D2A-3AA6D403D111}" destId="{4FED13E3-29AD-4C7A-8D86-4BA5F2E960DF}" srcOrd="1" destOrd="0" presId="urn:microsoft.com/office/officeart/2005/8/layout/hList1"/>
    <dgm:cxn modelId="{9B851079-47C2-43D2-8ADE-5DA15D3F3DD3}" type="presParOf" srcId="{D7BF8284-1D53-4793-A67D-04CDE3F3781F}" destId="{3DA6B133-27C3-45D3-B1D8-555B8A2F68B3}" srcOrd="1" destOrd="0" presId="urn:microsoft.com/office/officeart/2005/8/layout/hList1"/>
    <dgm:cxn modelId="{9D5510B8-90CF-4D36-8629-09B26F02F043}" type="presParOf" srcId="{D7BF8284-1D53-4793-A67D-04CDE3F3781F}" destId="{868F2EBF-4BFF-4009-9705-6E8A438A2C57}" srcOrd="2" destOrd="0" presId="urn:microsoft.com/office/officeart/2005/8/layout/hList1"/>
    <dgm:cxn modelId="{65833012-B816-462B-80A3-F937E698F045}" type="presParOf" srcId="{868F2EBF-4BFF-4009-9705-6E8A438A2C57}" destId="{103ED7DB-0FC4-4AA5-AEA9-0E7196BD6D62}" srcOrd="0" destOrd="0" presId="urn:microsoft.com/office/officeart/2005/8/layout/hList1"/>
    <dgm:cxn modelId="{04C4C43E-0E42-4BF7-A1F1-83B4762F8DC8}" type="presParOf" srcId="{868F2EBF-4BFF-4009-9705-6E8A438A2C57}" destId="{E707977A-B7A4-4D8C-A3C1-6BA9152A16A8}" srcOrd="1" destOrd="0" presId="urn:microsoft.com/office/officeart/2005/8/layout/hList1"/>
    <dgm:cxn modelId="{39705412-E19E-458E-9EBA-247BAC8A0CA8}" type="presParOf" srcId="{D7BF8284-1D53-4793-A67D-04CDE3F3781F}" destId="{46AE27E0-87E6-407F-BDA5-66C64E4DED78}" srcOrd="3" destOrd="0" presId="urn:microsoft.com/office/officeart/2005/8/layout/hList1"/>
    <dgm:cxn modelId="{7AE83266-4373-4D7B-9F71-A066C2BF384D}" type="presParOf" srcId="{D7BF8284-1D53-4793-A67D-04CDE3F3781F}" destId="{BDC57403-687F-4918-8C63-18E2C7BF28B4}" srcOrd="4" destOrd="0" presId="urn:microsoft.com/office/officeart/2005/8/layout/hList1"/>
    <dgm:cxn modelId="{90B0B70D-8734-40E1-96CA-7E4084A06AE5}" type="presParOf" srcId="{BDC57403-687F-4918-8C63-18E2C7BF28B4}" destId="{B3D9EFE8-803D-4458-AB1A-D694DEFB26BC}" srcOrd="0" destOrd="0" presId="urn:microsoft.com/office/officeart/2005/8/layout/hList1"/>
    <dgm:cxn modelId="{CC8969ED-261D-4E16-BD52-BA76DAC7248B}" type="presParOf" srcId="{BDC57403-687F-4918-8C63-18E2C7BF28B4}" destId="{F2FE104F-EE5B-4A60-9404-F00A371B800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439034-8C2F-48BA-B1B2-A7AD8C9A34E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IN"/>
        </a:p>
      </dgm:t>
    </dgm:pt>
    <dgm:pt modelId="{9AF8B66A-35FB-4CBC-BB06-25B7EC990A78}">
      <dgm:prSet phldrT="[Text]"/>
      <dgm:spPr/>
      <dgm:t>
        <a:bodyPr/>
        <a:lstStyle/>
        <a:p>
          <a:pPr>
            <a:lnSpc>
              <a:spcPct val="100000"/>
            </a:lnSpc>
          </a:pPr>
          <a:r>
            <a:rPr lang="en-IN" dirty="0">
              <a:latin typeface="Calibri Light" panose="020F0302020204030204" pitchFamily="34" charset="0"/>
              <a:ea typeface="Calibri Light" panose="020F0302020204030204" pitchFamily="34" charset="0"/>
              <a:cs typeface="Calibri Light" panose="020F0302020204030204" pitchFamily="34" charset="0"/>
            </a:rPr>
            <a:t>Acceptance and continuance of client relationship and specific engagement</a:t>
          </a:r>
        </a:p>
      </dgm:t>
    </dgm:pt>
    <dgm:pt modelId="{828AC18D-1627-4B42-A64E-291078D9AA8E}" type="parTrans" cxnId="{BD6A578E-B699-48B1-9B7D-6279F60ABEBE}">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2317DF8D-D6C2-4FDD-AD90-5FBE1A0B9CF8}" type="sibTrans" cxnId="{BD6A578E-B699-48B1-9B7D-6279F60ABEBE}">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5E69E882-9C15-415A-99F0-84E686494628}">
      <dgm:prSet phldrT="[Text]"/>
      <dgm:spPr/>
      <dgm:t>
        <a:bodyPr/>
        <a:lstStyle/>
        <a:p>
          <a:pPr>
            <a:lnSpc>
              <a:spcPct val="100000"/>
            </a:lnSpc>
          </a:pPr>
          <a:r>
            <a:rPr lang="en-IN" dirty="0">
              <a:latin typeface="Calibri Light" panose="020F0302020204030204" pitchFamily="34" charset="0"/>
              <a:ea typeface="Calibri Light" panose="020F0302020204030204" pitchFamily="34" charset="0"/>
              <a:cs typeface="Calibri Light" panose="020F0302020204030204" pitchFamily="34" charset="0"/>
            </a:rPr>
            <a:t>Human resource</a:t>
          </a:r>
        </a:p>
      </dgm:t>
    </dgm:pt>
    <dgm:pt modelId="{8106310A-BFDB-4C89-BC4F-006B2EDEFE36}" type="parTrans" cxnId="{FEBE8C0C-50DF-4B1D-9C6B-DAF6B188502E}">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9C7D4A1D-9F78-4416-B88B-6C5D5E9D13F0}" type="sibTrans" cxnId="{FEBE8C0C-50DF-4B1D-9C6B-DAF6B188502E}">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800830D9-6877-4DC5-8BD5-A6A9D5618622}">
      <dgm:prSet phldrT="[Text]"/>
      <dgm:spPr/>
      <dgm:t>
        <a:bodyPr/>
        <a:lstStyle/>
        <a:p>
          <a:pPr>
            <a:lnSpc>
              <a:spcPct val="100000"/>
            </a:lnSpc>
          </a:pPr>
          <a:r>
            <a:rPr lang="en-IN" dirty="0">
              <a:latin typeface="Calibri Light" panose="020F0302020204030204" pitchFamily="34" charset="0"/>
              <a:ea typeface="Calibri Light" panose="020F0302020204030204" pitchFamily="34" charset="0"/>
              <a:cs typeface="Calibri Light" panose="020F0302020204030204" pitchFamily="34" charset="0"/>
            </a:rPr>
            <a:t>Monitoring</a:t>
          </a:r>
        </a:p>
      </dgm:t>
    </dgm:pt>
    <dgm:pt modelId="{8495DC38-CE16-46F1-8E06-81D8926FF345}" type="parTrans" cxnId="{2B6B15B5-E51D-4792-95C2-4FB58C3261C8}">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F67D2A04-EAC1-4F69-8BEF-01CE46A25C20}" type="sibTrans" cxnId="{2B6B15B5-E51D-4792-95C2-4FB58C3261C8}">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68EA4EE6-08F7-4388-8028-C8E4D9FF0C53}">
      <dgm:prSet phldrT="[Text]"/>
      <dgm:spPr/>
      <dgm:t>
        <a:bodyPr/>
        <a:lstStyle/>
        <a:p>
          <a:pPr>
            <a:lnSpc>
              <a:spcPct val="100000"/>
            </a:lnSpc>
          </a:pPr>
          <a:r>
            <a:rPr lang="en-IN" dirty="0">
              <a:latin typeface="Calibri Light" panose="020F0302020204030204" pitchFamily="34" charset="0"/>
              <a:ea typeface="Calibri Light" panose="020F0302020204030204" pitchFamily="34" charset="0"/>
              <a:cs typeface="Calibri Light" panose="020F0302020204030204" pitchFamily="34" charset="0"/>
            </a:rPr>
            <a:t>Leadership responsibilities for quality within the firm</a:t>
          </a:r>
        </a:p>
      </dgm:t>
    </dgm:pt>
    <dgm:pt modelId="{B789347B-9EB2-4AF9-A52F-40DB0A81706B}" type="sibTrans" cxnId="{784A3C5C-5FC5-4422-9EAC-4EB659AFE427}">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6B0E8AF1-D6E4-431D-8B4B-206C6390AEFA}" type="parTrans" cxnId="{784A3C5C-5FC5-4422-9EAC-4EB659AFE427}">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FE2CA725-BF88-421D-9329-D1017B5D53B9}">
      <dgm:prSet phldrT="[Text]"/>
      <dgm:spPr/>
      <dgm:t>
        <a:bodyPr/>
        <a:lstStyle/>
        <a:p>
          <a:pPr>
            <a:lnSpc>
              <a:spcPct val="100000"/>
            </a:lnSpc>
          </a:pPr>
          <a:r>
            <a:rPr lang="en-IN" dirty="0">
              <a:latin typeface="Calibri Light" panose="020F0302020204030204" pitchFamily="34" charset="0"/>
              <a:ea typeface="Calibri Light" panose="020F0302020204030204" pitchFamily="34" charset="0"/>
              <a:cs typeface="Calibri Light" panose="020F0302020204030204" pitchFamily="34" charset="0"/>
            </a:rPr>
            <a:t>Relevant ethical requirements within the Firm</a:t>
          </a:r>
        </a:p>
      </dgm:t>
    </dgm:pt>
    <dgm:pt modelId="{9999929D-CE1E-4EE7-9DD8-621E17FFDEF0}" type="sibTrans" cxnId="{94B598EA-A228-4F84-803C-09BAE3287404}">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5BDFE46F-14B2-4207-B2F7-5BE799CFC11F}" type="parTrans" cxnId="{94B598EA-A228-4F84-803C-09BAE3287404}">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80FCF7B7-2A67-4D5E-AE41-63799A574DA7}">
      <dgm:prSet phldrT="[Text]"/>
      <dgm:spPr/>
      <dgm:t>
        <a:bodyPr/>
        <a:lstStyle/>
        <a:p>
          <a:pPr>
            <a:lnSpc>
              <a:spcPct val="100000"/>
            </a:lnSpc>
          </a:pPr>
          <a:r>
            <a:rPr lang="en-IN" dirty="0">
              <a:latin typeface="Calibri Light" panose="020F0302020204030204" pitchFamily="34" charset="0"/>
              <a:ea typeface="Calibri Light" panose="020F0302020204030204" pitchFamily="34" charset="0"/>
              <a:cs typeface="Calibri Light" panose="020F0302020204030204" pitchFamily="34" charset="0"/>
            </a:rPr>
            <a:t>Engagement performance</a:t>
          </a:r>
        </a:p>
      </dgm:t>
    </dgm:pt>
    <dgm:pt modelId="{AAD2D061-0E98-4085-B672-902552DEEF23}" type="sibTrans" cxnId="{3455D1AE-16E6-4B49-9FA5-6F0BCD2F7A34}">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C2E52E80-60AA-40E6-B7B8-590AE67C5B29}" type="parTrans" cxnId="{3455D1AE-16E6-4B49-9FA5-6F0BCD2F7A34}">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75EE99C0-461D-41FB-9847-EBD531D1FE06}" type="pres">
      <dgm:prSet presAssocID="{BA439034-8C2F-48BA-B1B2-A7AD8C9A34E6}" presName="root" presStyleCnt="0">
        <dgm:presLayoutVars>
          <dgm:dir/>
          <dgm:resizeHandles val="exact"/>
        </dgm:presLayoutVars>
      </dgm:prSet>
      <dgm:spPr/>
    </dgm:pt>
    <dgm:pt modelId="{10D38212-3298-4C70-AFD8-67D5BF29D65C}" type="pres">
      <dgm:prSet presAssocID="{68EA4EE6-08F7-4388-8028-C8E4D9FF0C53}" presName="compNode" presStyleCnt="0"/>
      <dgm:spPr/>
    </dgm:pt>
    <dgm:pt modelId="{C2C1D45C-B9A3-45DF-A7C0-00BE748452FE}" type="pres">
      <dgm:prSet presAssocID="{68EA4EE6-08F7-4388-8028-C8E4D9FF0C53}" presName="bgRect" presStyleLbl="bgShp" presStyleIdx="0" presStyleCnt="6"/>
      <dgm:spPr/>
    </dgm:pt>
    <dgm:pt modelId="{EE950CF6-2CBA-459A-BF75-EC86BD70167E}" type="pres">
      <dgm:prSet presAssocID="{68EA4EE6-08F7-4388-8028-C8E4D9FF0C53}"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50ABE780-5944-43AA-8ACD-55F5E3B077A4}" type="pres">
      <dgm:prSet presAssocID="{68EA4EE6-08F7-4388-8028-C8E4D9FF0C53}" presName="spaceRect" presStyleCnt="0"/>
      <dgm:spPr/>
    </dgm:pt>
    <dgm:pt modelId="{BDF62094-88BE-47E6-B3F3-38791BCCB282}" type="pres">
      <dgm:prSet presAssocID="{68EA4EE6-08F7-4388-8028-C8E4D9FF0C53}" presName="parTx" presStyleLbl="revTx" presStyleIdx="0" presStyleCnt="6">
        <dgm:presLayoutVars>
          <dgm:chMax val="0"/>
          <dgm:chPref val="0"/>
        </dgm:presLayoutVars>
      </dgm:prSet>
      <dgm:spPr/>
    </dgm:pt>
    <dgm:pt modelId="{9B943BCA-9D32-41BF-96DF-2B266D467F39}" type="pres">
      <dgm:prSet presAssocID="{B789347B-9EB2-4AF9-A52F-40DB0A81706B}" presName="sibTrans" presStyleCnt="0"/>
      <dgm:spPr/>
    </dgm:pt>
    <dgm:pt modelId="{E5C1C900-A594-4512-8610-40C76FC67CC6}" type="pres">
      <dgm:prSet presAssocID="{FE2CA725-BF88-421D-9329-D1017B5D53B9}" presName="compNode" presStyleCnt="0"/>
      <dgm:spPr/>
    </dgm:pt>
    <dgm:pt modelId="{ECDBE48F-D6DD-482F-B8C4-1BF2CD74EAA1}" type="pres">
      <dgm:prSet presAssocID="{FE2CA725-BF88-421D-9329-D1017B5D53B9}" presName="bgRect" presStyleLbl="bgShp" presStyleIdx="1" presStyleCnt="6"/>
      <dgm:spPr/>
    </dgm:pt>
    <dgm:pt modelId="{F1570118-FD6F-42C1-BF44-FE7CBD13FFDC}" type="pres">
      <dgm:prSet presAssocID="{FE2CA725-BF88-421D-9329-D1017B5D53B9}"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31012763-761B-4D4C-9BA6-5FA0662647AA}" type="pres">
      <dgm:prSet presAssocID="{FE2CA725-BF88-421D-9329-D1017B5D53B9}" presName="spaceRect" presStyleCnt="0"/>
      <dgm:spPr/>
    </dgm:pt>
    <dgm:pt modelId="{2A13B7E9-6623-4B27-85DF-42510BB2A777}" type="pres">
      <dgm:prSet presAssocID="{FE2CA725-BF88-421D-9329-D1017B5D53B9}" presName="parTx" presStyleLbl="revTx" presStyleIdx="1" presStyleCnt="6">
        <dgm:presLayoutVars>
          <dgm:chMax val="0"/>
          <dgm:chPref val="0"/>
        </dgm:presLayoutVars>
      </dgm:prSet>
      <dgm:spPr/>
    </dgm:pt>
    <dgm:pt modelId="{4C576FA3-B06B-4410-B8E2-C75E81A23112}" type="pres">
      <dgm:prSet presAssocID="{9999929D-CE1E-4EE7-9DD8-621E17FFDEF0}" presName="sibTrans" presStyleCnt="0"/>
      <dgm:spPr/>
    </dgm:pt>
    <dgm:pt modelId="{F8620CA1-39B5-4575-B0B4-8BAA75ACD124}" type="pres">
      <dgm:prSet presAssocID="{9AF8B66A-35FB-4CBC-BB06-25B7EC990A78}" presName="compNode" presStyleCnt="0"/>
      <dgm:spPr/>
    </dgm:pt>
    <dgm:pt modelId="{69F9F1A8-F816-4A7C-A985-B1A3434DEF80}" type="pres">
      <dgm:prSet presAssocID="{9AF8B66A-35FB-4CBC-BB06-25B7EC990A78}" presName="bgRect" presStyleLbl="bgShp" presStyleIdx="2" presStyleCnt="6"/>
      <dgm:spPr/>
    </dgm:pt>
    <dgm:pt modelId="{8C65CC1F-D6E0-4CC8-AE26-E3D9361713A0}" type="pres">
      <dgm:prSet presAssocID="{9AF8B66A-35FB-4CBC-BB06-25B7EC990A78}"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uge"/>
        </a:ext>
      </dgm:extLst>
    </dgm:pt>
    <dgm:pt modelId="{B222A00A-7470-41CC-AD2E-B886CC3C9723}" type="pres">
      <dgm:prSet presAssocID="{9AF8B66A-35FB-4CBC-BB06-25B7EC990A78}" presName="spaceRect" presStyleCnt="0"/>
      <dgm:spPr/>
    </dgm:pt>
    <dgm:pt modelId="{62EC4573-1023-49FD-882B-58C372BCF125}" type="pres">
      <dgm:prSet presAssocID="{9AF8B66A-35FB-4CBC-BB06-25B7EC990A78}" presName="parTx" presStyleLbl="revTx" presStyleIdx="2" presStyleCnt="6">
        <dgm:presLayoutVars>
          <dgm:chMax val="0"/>
          <dgm:chPref val="0"/>
        </dgm:presLayoutVars>
      </dgm:prSet>
      <dgm:spPr/>
    </dgm:pt>
    <dgm:pt modelId="{47F08DDE-E3F1-4E3D-84E6-50C5B36419CF}" type="pres">
      <dgm:prSet presAssocID="{2317DF8D-D6C2-4FDD-AD90-5FBE1A0B9CF8}" presName="sibTrans" presStyleCnt="0"/>
      <dgm:spPr/>
    </dgm:pt>
    <dgm:pt modelId="{CDE10CD8-C8CC-4BF0-BC45-7EDEF7AE338E}" type="pres">
      <dgm:prSet presAssocID="{5E69E882-9C15-415A-99F0-84E686494628}" presName="compNode" presStyleCnt="0"/>
      <dgm:spPr/>
    </dgm:pt>
    <dgm:pt modelId="{0083612E-A418-4562-BC30-0FE708064E75}" type="pres">
      <dgm:prSet presAssocID="{5E69E882-9C15-415A-99F0-84E686494628}" presName="bgRect" presStyleLbl="bgShp" presStyleIdx="3" presStyleCnt="6"/>
      <dgm:spPr/>
    </dgm:pt>
    <dgm:pt modelId="{42689DEA-1AC9-435C-A69F-B3ED6799B0D1}" type="pres">
      <dgm:prSet presAssocID="{5E69E882-9C15-415A-99F0-84E686494628}"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1A24972A-C6BE-4D3C-9DDD-16830324BE8A}" type="pres">
      <dgm:prSet presAssocID="{5E69E882-9C15-415A-99F0-84E686494628}" presName="spaceRect" presStyleCnt="0"/>
      <dgm:spPr/>
    </dgm:pt>
    <dgm:pt modelId="{B854E248-5E7B-4621-8408-E35147257C34}" type="pres">
      <dgm:prSet presAssocID="{5E69E882-9C15-415A-99F0-84E686494628}" presName="parTx" presStyleLbl="revTx" presStyleIdx="3" presStyleCnt="6">
        <dgm:presLayoutVars>
          <dgm:chMax val="0"/>
          <dgm:chPref val="0"/>
        </dgm:presLayoutVars>
      </dgm:prSet>
      <dgm:spPr/>
    </dgm:pt>
    <dgm:pt modelId="{B1105C2A-73B7-4B91-879E-6DBF28F52AF4}" type="pres">
      <dgm:prSet presAssocID="{9C7D4A1D-9F78-4416-B88B-6C5D5E9D13F0}" presName="sibTrans" presStyleCnt="0"/>
      <dgm:spPr/>
    </dgm:pt>
    <dgm:pt modelId="{C1A8F6DE-CE76-419C-92C6-5CCADC05D380}" type="pres">
      <dgm:prSet presAssocID="{80FCF7B7-2A67-4D5E-AE41-63799A574DA7}" presName="compNode" presStyleCnt="0"/>
      <dgm:spPr/>
    </dgm:pt>
    <dgm:pt modelId="{2461B387-FDCE-4584-A9BC-FB5D2B746896}" type="pres">
      <dgm:prSet presAssocID="{80FCF7B7-2A67-4D5E-AE41-63799A574DA7}" presName="bgRect" presStyleLbl="bgShp" presStyleIdx="4" presStyleCnt="6"/>
      <dgm:spPr/>
    </dgm:pt>
    <dgm:pt modelId="{8F59A7DE-8D80-4A8D-B244-25E1000F30CF}" type="pres">
      <dgm:prSet presAssocID="{80FCF7B7-2A67-4D5E-AE41-63799A574DA7}"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ales of Justice"/>
        </a:ext>
      </dgm:extLst>
    </dgm:pt>
    <dgm:pt modelId="{32476493-BD33-4738-A45F-D285E987BD37}" type="pres">
      <dgm:prSet presAssocID="{80FCF7B7-2A67-4D5E-AE41-63799A574DA7}" presName="spaceRect" presStyleCnt="0"/>
      <dgm:spPr/>
    </dgm:pt>
    <dgm:pt modelId="{F44F4123-E63A-402C-B6D5-3198E1170FDD}" type="pres">
      <dgm:prSet presAssocID="{80FCF7B7-2A67-4D5E-AE41-63799A574DA7}" presName="parTx" presStyleLbl="revTx" presStyleIdx="4" presStyleCnt="6">
        <dgm:presLayoutVars>
          <dgm:chMax val="0"/>
          <dgm:chPref val="0"/>
        </dgm:presLayoutVars>
      </dgm:prSet>
      <dgm:spPr/>
    </dgm:pt>
    <dgm:pt modelId="{E495C16F-48B5-4958-AC49-D3ED9EBA0FC6}" type="pres">
      <dgm:prSet presAssocID="{AAD2D061-0E98-4085-B672-902552DEEF23}" presName="sibTrans" presStyleCnt="0"/>
      <dgm:spPr/>
    </dgm:pt>
    <dgm:pt modelId="{07CD711B-FAB1-4D79-9E79-35B9404B76D1}" type="pres">
      <dgm:prSet presAssocID="{800830D9-6877-4DC5-8BD5-A6A9D5618622}" presName="compNode" presStyleCnt="0"/>
      <dgm:spPr/>
    </dgm:pt>
    <dgm:pt modelId="{18631B78-FE55-40C5-B05B-02BB173C3549}" type="pres">
      <dgm:prSet presAssocID="{800830D9-6877-4DC5-8BD5-A6A9D5618622}" presName="bgRect" presStyleLbl="bgShp" presStyleIdx="5" presStyleCnt="6"/>
      <dgm:spPr/>
    </dgm:pt>
    <dgm:pt modelId="{BDF184E5-5023-49A5-8662-ACE92AE7C046}" type="pres">
      <dgm:prSet presAssocID="{800830D9-6877-4DC5-8BD5-A6A9D5618622}"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Upward trend"/>
        </a:ext>
      </dgm:extLst>
    </dgm:pt>
    <dgm:pt modelId="{AEE0521C-C683-4645-8592-7581AF1F9E14}" type="pres">
      <dgm:prSet presAssocID="{800830D9-6877-4DC5-8BD5-A6A9D5618622}" presName="spaceRect" presStyleCnt="0"/>
      <dgm:spPr/>
    </dgm:pt>
    <dgm:pt modelId="{7968D000-6954-4C16-93A4-56349CAD0779}" type="pres">
      <dgm:prSet presAssocID="{800830D9-6877-4DC5-8BD5-A6A9D5618622}" presName="parTx" presStyleLbl="revTx" presStyleIdx="5" presStyleCnt="6">
        <dgm:presLayoutVars>
          <dgm:chMax val="0"/>
          <dgm:chPref val="0"/>
        </dgm:presLayoutVars>
      </dgm:prSet>
      <dgm:spPr/>
    </dgm:pt>
  </dgm:ptLst>
  <dgm:cxnLst>
    <dgm:cxn modelId="{64A2DB00-6BDC-4438-B7D7-C391EFD43169}" type="presOf" srcId="{5E69E882-9C15-415A-99F0-84E686494628}" destId="{B854E248-5E7B-4621-8408-E35147257C34}" srcOrd="0" destOrd="0" presId="urn:microsoft.com/office/officeart/2018/2/layout/IconVerticalSolidList"/>
    <dgm:cxn modelId="{FEBE8C0C-50DF-4B1D-9C6B-DAF6B188502E}" srcId="{BA439034-8C2F-48BA-B1B2-A7AD8C9A34E6}" destId="{5E69E882-9C15-415A-99F0-84E686494628}" srcOrd="3" destOrd="0" parTransId="{8106310A-BFDB-4C89-BC4F-006B2EDEFE36}" sibTransId="{9C7D4A1D-9F78-4416-B88B-6C5D5E9D13F0}"/>
    <dgm:cxn modelId="{D5875F1B-7A95-4A92-A38D-BCF50599A989}" type="presOf" srcId="{68EA4EE6-08F7-4388-8028-C8E4D9FF0C53}" destId="{BDF62094-88BE-47E6-B3F3-38791BCCB282}" srcOrd="0" destOrd="0" presId="urn:microsoft.com/office/officeart/2018/2/layout/IconVerticalSolidList"/>
    <dgm:cxn modelId="{798B2A23-12EC-4218-BB08-6015E46A0D97}" type="presOf" srcId="{80FCF7B7-2A67-4D5E-AE41-63799A574DA7}" destId="{F44F4123-E63A-402C-B6D5-3198E1170FDD}" srcOrd="0" destOrd="0" presId="urn:microsoft.com/office/officeart/2018/2/layout/IconVerticalSolidList"/>
    <dgm:cxn modelId="{784A3C5C-5FC5-4422-9EAC-4EB659AFE427}" srcId="{BA439034-8C2F-48BA-B1B2-A7AD8C9A34E6}" destId="{68EA4EE6-08F7-4388-8028-C8E4D9FF0C53}" srcOrd="0" destOrd="0" parTransId="{6B0E8AF1-D6E4-431D-8B4B-206C6390AEFA}" sibTransId="{B789347B-9EB2-4AF9-A52F-40DB0A81706B}"/>
    <dgm:cxn modelId="{7E64DE68-716E-4C73-A7C1-23FD6121BBC2}" type="presOf" srcId="{9AF8B66A-35FB-4CBC-BB06-25B7EC990A78}" destId="{62EC4573-1023-49FD-882B-58C372BCF125}" srcOrd="0" destOrd="0" presId="urn:microsoft.com/office/officeart/2018/2/layout/IconVerticalSolidList"/>
    <dgm:cxn modelId="{75C4BF71-A921-42DC-94E7-9F72FF26D1FE}" type="presOf" srcId="{FE2CA725-BF88-421D-9329-D1017B5D53B9}" destId="{2A13B7E9-6623-4B27-85DF-42510BB2A777}" srcOrd="0" destOrd="0" presId="urn:microsoft.com/office/officeart/2018/2/layout/IconVerticalSolidList"/>
    <dgm:cxn modelId="{EC69C37B-7302-447B-9B14-9B4FD4C85203}" type="presOf" srcId="{BA439034-8C2F-48BA-B1B2-A7AD8C9A34E6}" destId="{75EE99C0-461D-41FB-9847-EBD531D1FE06}" srcOrd="0" destOrd="0" presId="urn:microsoft.com/office/officeart/2018/2/layout/IconVerticalSolidList"/>
    <dgm:cxn modelId="{BD6A578E-B699-48B1-9B7D-6279F60ABEBE}" srcId="{BA439034-8C2F-48BA-B1B2-A7AD8C9A34E6}" destId="{9AF8B66A-35FB-4CBC-BB06-25B7EC990A78}" srcOrd="2" destOrd="0" parTransId="{828AC18D-1627-4B42-A64E-291078D9AA8E}" sibTransId="{2317DF8D-D6C2-4FDD-AD90-5FBE1A0B9CF8}"/>
    <dgm:cxn modelId="{3455D1AE-16E6-4B49-9FA5-6F0BCD2F7A34}" srcId="{BA439034-8C2F-48BA-B1B2-A7AD8C9A34E6}" destId="{80FCF7B7-2A67-4D5E-AE41-63799A574DA7}" srcOrd="4" destOrd="0" parTransId="{C2E52E80-60AA-40E6-B7B8-590AE67C5B29}" sibTransId="{AAD2D061-0E98-4085-B672-902552DEEF23}"/>
    <dgm:cxn modelId="{2B6B15B5-E51D-4792-95C2-4FB58C3261C8}" srcId="{BA439034-8C2F-48BA-B1B2-A7AD8C9A34E6}" destId="{800830D9-6877-4DC5-8BD5-A6A9D5618622}" srcOrd="5" destOrd="0" parTransId="{8495DC38-CE16-46F1-8E06-81D8926FF345}" sibTransId="{F67D2A04-EAC1-4F69-8BEF-01CE46A25C20}"/>
    <dgm:cxn modelId="{E7A970BC-D1F9-4778-AF06-EC419C87E44B}" type="presOf" srcId="{800830D9-6877-4DC5-8BD5-A6A9D5618622}" destId="{7968D000-6954-4C16-93A4-56349CAD0779}" srcOrd="0" destOrd="0" presId="urn:microsoft.com/office/officeart/2018/2/layout/IconVerticalSolidList"/>
    <dgm:cxn modelId="{94B598EA-A228-4F84-803C-09BAE3287404}" srcId="{BA439034-8C2F-48BA-B1B2-A7AD8C9A34E6}" destId="{FE2CA725-BF88-421D-9329-D1017B5D53B9}" srcOrd="1" destOrd="0" parTransId="{5BDFE46F-14B2-4207-B2F7-5BE799CFC11F}" sibTransId="{9999929D-CE1E-4EE7-9DD8-621E17FFDEF0}"/>
    <dgm:cxn modelId="{7C62A2FB-E95F-4017-A912-A2BE34D2BFAB}" type="presParOf" srcId="{75EE99C0-461D-41FB-9847-EBD531D1FE06}" destId="{10D38212-3298-4C70-AFD8-67D5BF29D65C}" srcOrd="0" destOrd="0" presId="urn:microsoft.com/office/officeart/2018/2/layout/IconVerticalSolidList"/>
    <dgm:cxn modelId="{5D06E0B9-D6FB-4164-96F5-3D209C5A5B20}" type="presParOf" srcId="{10D38212-3298-4C70-AFD8-67D5BF29D65C}" destId="{C2C1D45C-B9A3-45DF-A7C0-00BE748452FE}" srcOrd="0" destOrd="0" presId="urn:microsoft.com/office/officeart/2018/2/layout/IconVerticalSolidList"/>
    <dgm:cxn modelId="{6B427A8F-23F8-4ABC-8DCF-2190294A1793}" type="presParOf" srcId="{10D38212-3298-4C70-AFD8-67D5BF29D65C}" destId="{EE950CF6-2CBA-459A-BF75-EC86BD70167E}" srcOrd="1" destOrd="0" presId="urn:microsoft.com/office/officeart/2018/2/layout/IconVerticalSolidList"/>
    <dgm:cxn modelId="{F6468775-394F-4C31-B6E8-281275B9E679}" type="presParOf" srcId="{10D38212-3298-4C70-AFD8-67D5BF29D65C}" destId="{50ABE780-5944-43AA-8ACD-55F5E3B077A4}" srcOrd="2" destOrd="0" presId="urn:microsoft.com/office/officeart/2018/2/layout/IconVerticalSolidList"/>
    <dgm:cxn modelId="{E2EED766-D7BB-48C6-A1B2-10AE1F60C621}" type="presParOf" srcId="{10D38212-3298-4C70-AFD8-67D5BF29D65C}" destId="{BDF62094-88BE-47E6-B3F3-38791BCCB282}" srcOrd="3" destOrd="0" presId="urn:microsoft.com/office/officeart/2018/2/layout/IconVerticalSolidList"/>
    <dgm:cxn modelId="{E10E2BB2-1186-4DDA-9B7D-A7B36178DEF1}" type="presParOf" srcId="{75EE99C0-461D-41FB-9847-EBD531D1FE06}" destId="{9B943BCA-9D32-41BF-96DF-2B266D467F39}" srcOrd="1" destOrd="0" presId="urn:microsoft.com/office/officeart/2018/2/layout/IconVerticalSolidList"/>
    <dgm:cxn modelId="{B6CFA1BC-C1B7-45A4-B940-6F0DF7A1F795}" type="presParOf" srcId="{75EE99C0-461D-41FB-9847-EBD531D1FE06}" destId="{E5C1C900-A594-4512-8610-40C76FC67CC6}" srcOrd="2" destOrd="0" presId="urn:microsoft.com/office/officeart/2018/2/layout/IconVerticalSolidList"/>
    <dgm:cxn modelId="{A61F2F2B-FB68-443B-B517-360C03B7B145}" type="presParOf" srcId="{E5C1C900-A594-4512-8610-40C76FC67CC6}" destId="{ECDBE48F-D6DD-482F-B8C4-1BF2CD74EAA1}" srcOrd="0" destOrd="0" presId="urn:microsoft.com/office/officeart/2018/2/layout/IconVerticalSolidList"/>
    <dgm:cxn modelId="{E97E6695-5505-4E14-8B41-08234178822E}" type="presParOf" srcId="{E5C1C900-A594-4512-8610-40C76FC67CC6}" destId="{F1570118-FD6F-42C1-BF44-FE7CBD13FFDC}" srcOrd="1" destOrd="0" presId="urn:microsoft.com/office/officeart/2018/2/layout/IconVerticalSolidList"/>
    <dgm:cxn modelId="{93458A2B-CDFA-4964-8450-DBE7FDD49E3B}" type="presParOf" srcId="{E5C1C900-A594-4512-8610-40C76FC67CC6}" destId="{31012763-761B-4D4C-9BA6-5FA0662647AA}" srcOrd="2" destOrd="0" presId="urn:microsoft.com/office/officeart/2018/2/layout/IconVerticalSolidList"/>
    <dgm:cxn modelId="{77E34A33-4856-4D4D-8F88-A721DA0B84E1}" type="presParOf" srcId="{E5C1C900-A594-4512-8610-40C76FC67CC6}" destId="{2A13B7E9-6623-4B27-85DF-42510BB2A777}" srcOrd="3" destOrd="0" presId="urn:microsoft.com/office/officeart/2018/2/layout/IconVerticalSolidList"/>
    <dgm:cxn modelId="{C69EDB0A-0508-4A22-99C7-DEECCD4C0B57}" type="presParOf" srcId="{75EE99C0-461D-41FB-9847-EBD531D1FE06}" destId="{4C576FA3-B06B-4410-B8E2-C75E81A23112}" srcOrd="3" destOrd="0" presId="urn:microsoft.com/office/officeart/2018/2/layout/IconVerticalSolidList"/>
    <dgm:cxn modelId="{AFB4A0C4-DBE5-49BD-AE8C-81F6CAA1250D}" type="presParOf" srcId="{75EE99C0-461D-41FB-9847-EBD531D1FE06}" destId="{F8620CA1-39B5-4575-B0B4-8BAA75ACD124}" srcOrd="4" destOrd="0" presId="urn:microsoft.com/office/officeart/2018/2/layout/IconVerticalSolidList"/>
    <dgm:cxn modelId="{F38A0357-5DE7-4F3D-99F7-2B2F7D4965C2}" type="presParOf" srcId="{F8620CA1-39B5-4575-B0B4-8BAA75ACD124}" destId="{69F9F1A8-F816-4A7C-A985-B1A3434DEF80}" srcOrd="0" destOrd="0" presId="urn:microsoft.com/office/officeart/2018/2/layout/IconVerticalSolidList"/>
    <dgm:cxn modelId="{C8D71AA9-66E2-4CEC-9D4B-391A2E6C9AD5}" type="presParOf" srcId="{F8620CA1-39B5-4575-B0B4-8BAA75ACD124}" destId="{8C65CC1F-D6E0-4CC8-AE26-E3D9361713A0}" srcOrd="1" destOrd="0" presId="urn:microsoft.com/office/officeart/2018/2/layout/IconVerticalSolidList"/>
    <dgm:cxn modelId="{79C0FD7A-01D9-42AE-9DFB-4E77437BC32F}" type="presParOf" srcId="{F8620CA1-39B5-4575-B0B4-8BAA75ACD124}" destId="{B222A00A-7470-41CC-AD2E-B886CC3C9723}" srcOrd="2" destOrd="0" presId="urn:microsoft.com/office/officeart/2018/2/layout/IconVerticalSolidList"/>
    <dgm:cxn modelId="{6052710B-E6EA-44B9-A6C4-11C98235F2B4}" type="presParOf" srcId="{F8620CA1-39B5-4575-B0B4-8BAA75ACD124}" destId="{62EC4573-1023-49FD-882B-58C372BCF125}" srcOrd="3" destOrd="0" presId="urn:microsoft.com/office/officeart/2018/2/layout/IconVerticalSolidList"/>
    <dgm:cxn modelId="{9EBA92EA-194F-4E29-AD48-D70A0BDB2F15}" type="presParOf" srcId="{75EE99C0-461D-41FB-9847-EBD531D1FE06}" destId="{47F08DDE-E3F1-4E3D-84E6-50C5B36419CF}" srcOrd="5" destOrd="0" presId="urn:microsoft.com/office/officeart/2018/2/layout/IconVerticalSolidList"/>
    <dgm:cxn modelId="{45D04961-5F60-48AC-928F-EB8913A59690}" type="presParOf" srcId="{75EE99C0-461D-41FB-9847-EBD531D1FE06}" destId="{CDE10CD8-C8CC-4BF0-BC45-7EDEF7AE338E}" srcOrd="6" destOrd="0" presId="urn:microsoft.com/office/officeart/2018/2/layout/IconVerticalSolidList"/>
    <dgm:cxn modelId="{4F58063E-FB02-46F3-8DDB-51B7D242FD16}" type="presParOf" srcId="{CDE10CD8-C8CC-4BF0-BC45-7EDEF7AE338E}" destId="{0083612E-A418-4562-BC30-0FE708064E75}" srcOrd="0" destOrd="0" presId="urn:microsoft.com/office/officeart/2018/2/layout/IconVerticalSolidList"/>
    <dgm:cxn modelId="{5BD2AA7B-0EA2-418E-B0E0-21CAC5B287D9}" type="presParOf" srcId="{CDE10CD8-C8CC-4BF0-BC45-7EDEF7AE338E}" destId="{42689DEA-1AC9-435C-A69F-B3ED6799B0D1}" srcOrd="1" destOrd="0" presId="urn:microsoft.com/office/officeart/2018/2/layout/IconVerticalSolidList"/>
    <dgm:cxn modelId="{37EC7531-731F-450D-88BA-159B2EE3876E}" type="presParOf" srcId="{CDE10CD8-C8CC-4BF0-BC45-7EDEF7AE338E}" destId="{1A24972A-C6BE-4D3C-9DDD-16830324BE8A}" srcOrd="2" destOrd="0" presId="urn:microsoft.com/office/officeart/2018/2/layout/IconVerticalSolidList"/>
    <dgm:cxn modelId="{73502B47-173E-49CA-8472-D42EAEE49326}" type="presParOf" srcId="{CDE10CD8-C8CC-4BF0-BC45-7EDEF7AE338E}" destId="{B854E248-5E7B-4621-8408-E35147257C34}" srcOrd="3" destOrd="0" presId="urn:microsoft.com/office/officeart/2018/2/layout/IconVerticalSolidList"/>
    <dgm:cxn modelId="{ED32BA96-1D26-4173-AA33-BC397167E573}" type="presParOf" srcId="{75EE99C0-461D-41FB-9847-EBD531D1FE06}" destId="{B1105C2A-73B7-4B91-879E-6DBF28F52AF4}" srcOrd="7" destOrd="0" presId="urn:microsoft.com/office/officeart/2018/2/layout/IconVerticalSolidList"/>
    <dgm:cxn modelId="{D6427753-7845-48A5-BB03-A4C92F2F958A}" type="presParOf" srcId="{75EE99C0-461D-41FB-9847-EBD531D1FE06}" destId="{C1A8F6DE-CE76-419C-92C6-5CCADC05D380}" srcOrd="8" destOrd="0" presId="urn:microsoft.com/office/officeart/2018/2/layout/IconVerticalSolidList"/>
    <dgm:cxn modelId="{71DDE1D1-ABE1-41ED-A2FE-0F4D86DFF754}" type="presParOf" srcId="{C1A8F6DE-CE76-419C-92C6-5CCADC05D380}" destId="{2461B387-FDCE-4584-A9BC-FB5D2B746896}" srcOrd="0" destOrd="0" presId="urn:microsoft.com/office/officeart/2018/2/layout/IconVerticalSolidList"/>
    <dgm:cxn modelId="{3D0B5354-3424-4B1F-A5E3-30EBF2FC8036}" type="presParOf" srcId="{C1A8F6DE-CE76-419C-92C6-5CCADC05D380}" destId="{8F59A7DE-8D80-4A8D-B244-25E1000F30CF}" srcOrd="1" destOrd="0" presId="urn:microsoft.com/office/officeart/2018/2/layout/IconVerticalSolidList"/>
    <dgm:cxn modelId="{BAD9831C-7D52-4839-9589-4F2F9C3195DD}" type="presParOf" srcId="{C1A8F6DE-CE76-419C-92C6-5CCADC05D380}" destId="{32476493-BD33-4738-A45F-D285E987BD37}" srcOrd="2" destOrd="0" presId="urn:microsoft.com/office/officeart/2018/2/layout/IconVerticalSolidList"/>
    <dgm:cxn modelId="{5A50E3B2-E2CC-4467-9E90-2BE7243D8232}" type="presParOf" srcId="{C1A8F6DE-CE76-419C-92C6-5CCADC05D380}" destId="{F44F4123-E63A-402C-B6D5-3198E1170FDD}" srcOrd="3" destOrd="0" presId="urn:microsoft.com/office/officeart/2018/2/layout/IconVerticalSolidList"/>
    <dgm:cxn modelId="{43FF06CD-1D7F-4218-8B93-2C1DDB9DB7B7}" type="presParOf" srcId="{75EE99C0-461D-41FB-9847-EBD531D1FE06}" destId="{E495C16F-48B5-4958-AC49-D3ED9EBA0FC6}" srcOrd="9" destOrd="0" presId="urn:microsoft.com/office/officeart/2018/2/layout/IconVerticalSolidList"/>
    <dgm:cxn modelId="{D70F7236-3CD5-493E-B257-8804112CF776}" type="presParOf" srcId="{75EE99C0-461D-41FB-9847-EBD531D1FE06}" destId="{07CD711B-FAB1-4D79-9E79-35B9404B76D1}" srcOrd="10" destOrd="0" presId="urn:microsoft.com/office/officeart/2018/2/layout/IconVerticalSolidList"/>
    <dgm:cxn modelId="{50B52844-BAFE-4E59-B322-28526065EF0D}" type="presParOf" srcId="{07CD711B-FAB1-4D79-9E79-35B9404B76D1}" destId="{18631B78-FE55-40C5-B05B-02BB173C3549}" srcOrd="0" destOrd="0" presId="urn:microsoft.com/office/officeart/2018/2/layout/IconVerticalSolidList"/>
    <dgm:cxn modelId="{FBEA3BDB-5D1F-4AD4-B06F-9B17EF3AC80E}" type="presParOf" srcId="{07CD711B-FAB1-4D79-9E79-35B9404B76D1}" destId="{BDF184E5-5023-49A5-8662-ACE92AE7C046}" srcOrd="1" destOrd="0" presId="urn:microsoft.com/office/officeart/2018/2/layout/IconVerticalSolidList"/>
    <dgm:cxn modelId="{D4F686E7-D31E-4E8F-A6E2-3504E109DA38}" type="presParOf" srcId="{07CD711B-FAB1-4D79-9E79-35B9404B76D1}" destId="{AEE0521C-C683-4645-8592-7581AF1F9E14}" srcOrd="2" destOrd="0" presId="urn:microsoft.com/office/officeart/2018/2/layout/IconVerticalSolidList"/>
    <dgm:cxn modelId="{2F2C94ED-216C-4F23-B41B-6C38365805D6}" type="presParOf" srcId="{07CD711B-FAB1-4D79-9E79-35B9404B76D1}" destId="{7968D000-6954-4C16-93A4-56349CAD077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57612A-6483-464E-AC7E-08B0FD743215}" type="doc">
      <dgm:prSet loTypeId="urn:microsoft.com/office/officeart/2005/8/layout/vList2" loCatId="list" qsTypeId="urn:microsoft.com/office/officeart/2005/8/quickstyle/simple1" qsCatId="simple" csTypeId="urn:microsoft.com/office/officeart/2005/8/colors/colorful5" csCatId="colorful" phldr="1"/>
      <dgm:spPr/>
    </dgm:pt>
    <dgm:pt modelId="{A663486C-7282-4934-9E39-609E67120F5D}">
      <dgm:prSet phldrT="[Text]"/>
      <dgm:spPr/>
      <dgm:t>
        <a:bodyPr/>
        <a:lstStyle/>
        <a:p>
          <a:r>
            <a:rPr lang="en-IN" b="1" i="0" dirty="0">
              <a:latin typeface="Calibri Light" panose="020F0302020204030204" pitchFamily="34" charset="0"/>
              <a:ea typeface="Calibri Light" panose="020F0302020204030204" pitchFamily="34" charset="0"/>
              <a:cs typeface="Calibri Light" panose="020F0302020204030204" pitchFamily="34" charset="0"/>
            </a:rPr>
            <a:t>Leadership and Commitment :</a:t>
          </a:r>
        </a:p>
        <a:p>
          <a:r>
            <a:rPr lang="en-US" b="0" i="0" dirty="0">
              <a:latin typeface="Calibri Light" panose="020F0302020204030204" pitchFamily="34" charset="0"/>
              <a:ea typeface="Calibri Light" panose="020F0302020204030204" pitchFamily="34" charset="0"/>
              <a:cs typeface="Calibri Light" panose="020F0302020204030204" pitchFamily="34" charset="0"/>
            </a:rPr>
            <a:t>i. The firm should establish policies and procedures designed to promote an internal culture based on the recognition that quality is essential in performing engagements.</a:t>
          </a:r>
        </a:p>
        <a:p>
          <a:r>
            <a:rPr lang="en-US" b="0" i="0" dirty="0">
              <a:latin typeface="Calibri Light" panose="020F0302020204030204" pitchFamily="34" charset="0"/>
              <a:ea typeface="Calibri Light" panose="020F0302020204030204" pitchFamily="34" charset="0"/>
              <a:cs typeface="Calibri Light" panose="020F0302020204030204" pitchFamily="34" charset="0"/>
            </a:rPr>
            <a:t>ii. Top management should demonstrate a strong commitment to quality control and provide the necessary resources for its implementation.</a:t>
          </a:r>
          <a:endParaRPr lang="en-IN" b="0" dirty="0">
            <a:latin typeface="Calibri Light" panose="020F0302020204030204" pitchFamily="34" charset="0"/>
            <a:ea typeface="Calibri Light" panose="020F0302020204030204" pitchFamily="34" charset="0"/>
            <a:cs typeface="Calibri Light" panose="020F0302020204030204" pitchFamily="34" charset="0"/>
          </a:endParaRPr>
        </a:p>
      </dgm:t>
    </dgm:pt>
    <dgm:pt modelId="{8B846B5E-4C85-4D9B-943F-3564FF3C1266}" type="parTrans" cxnId="{F29D15B6-D0B8-4489-A620-2DFCDA552BD1}">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6B23737D-5C46-4608-A5DD-5CB9659C4D67}" type="sibTrans" cxnId="{F29D15B6-D0B8-4489-A620-2DFCDA552BD1}">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11C292D0-6BA7-44E5-802A-7767D25C6559}">
      <dgm:prSet phldrT="[Text]"/>
      <dgm:spPr/>
      <dgm:t>
        <a:bodyPr/>
        <a:lstStyle/>
        <a:p>
          <a:r>
            <a:rPr lang="en-IN" b="1" i="0" dirty="0">
              <a:latin typeface="Calibri Light" panose="020F0302020204030204" pitchFamily="34" charset="0"/>
              <a:ea typeface="Calibri Light" panose="020F0302020204030204" pitchFamily="34" charset="0"/>
              <a:cs typeface="Calibri Light" panose="020F0302020204030204" pitchFamily="34" charset="0"/>
            </a:rPr>
            <a:t>Relevant ethical requirements :</a:t>
          </a:r>
        </a:p>
        <a:p>
          <a:r>
            <a:rPr lang="en-US" b="0" i="0" dirty="0">
              <a:latin typeface="Calibri Light" panose="020F0302020204030204" pitchFamily="34" charset="0"/>
              <a:ea typeface="Calibri Light" panose="020F0302020204030204" pitchFamily="34" charset="0"/>
              <a:cs typeface="Calibri Light" panose="020F0302020204030204" pitchFamily="34" charset="0"/>
            </a:rPr>
            <a:t>i. The quality control system should address compliance with relevant ethical requirements, including independence and professional integrity.</a:t>
          </a:r>
        </a:p>
        <a:p>
          <a:r>
            <a:rPr lang="en-US" b="0" i="0" dirty="0">
              <a:latin typeface="Calibri Light" panose="020F0302020204030204" pitchFamily="34" charset="0"/>
              <a:ea typeface="Calibri Light" panose="020F0302020204030204" pitchFamily="34" charset="0"/>
              <a:cs typeface="Calibri Light" panose="020F0302020204030204" pitchFamily="34" charset="0"/>
            </a:rPr>
            <a:t>ii. Fundamental Principles of Professional Ethics are :</a:t>
          </a:r>
        </a:p>
        <a:p>
          <a:r>
            <a:rPr lang="en-US" b="0" i="0" dirty="0">
              <a:latin typeface="Calibri Light" panose="020F0302020204030204" pitchFamily="34" charset="0"/>
              <a:ea typeface="Calibri Light" panose="020F0302020204030204" pitchFamily="34" charset="0"/>
              <a:cs typeface="Calibri Light" panose="020F0302020204030204" pitchFamily="34" charset="0"/>
            </a:rPr>
            <a:t>Integrity, Objectivity, Professional Competence and due care, Confidentiality, Professional Behavior,</a:t>
          </a:r>
        </a:p>
      </dgm:t>
    </dgm:pt>
    <dgm:pt modelId="{2BB7003E-4016-4559-8ACC-368FCE5A08E1}" type="parTrans" cxnId="{D8F660FF-876F-4B03-A610-75D86266439B}">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A73A6B86-5F99-4626-AEE1-45D4E8A6FF41}" type="sibTrans" cxnId="{D8F660FF-876F-4B03-A610-75D86266439B}">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7566473E-0587-4832-AC19-7E38EC0A5DFC}" type="pres">
      <dgm:prSet presAssocID="{8057612A-6483-464E-AC7E-08B0FD743215}" presName="linear" presStyleCnt="0">
        <dgm:presLayoutVars>
          <dgm:animLvl val="lvl"/>
          <dgm:resizeHandles val="exact"/>
        </dgm:presLayoutVars>
      </dgm:prSet>
      <dgm:spPr/>
    </dgm:pt>
    <dgm:pt modelId="{92766502-FA0E-4C49-B5FB-978230B4C9B4}" type="pres">
      <dgm:prSet presAssocID="{A663486C-7282-4934-9E39-609E67120F5D}" presName="parentText" presStyleLbl="node1" presStyleIdx="0" presStyleCnt="2">
        <dgm:presLayoutVars>
          <dgm:chMax val="0"/>
          <dgm:bulletEnabled val="1"/>
        </dgm:presLayoutVars>
      </dgm:prSet>
      <dgm:spPr/>
    </dgm:pt>
    <dgm:pt modelId="{FF4400FA-8F27-4DBB-B11A-F583682F454B}" type="pres">
      <dgm:prSet presAssocID="{6B23737D-5C46-4608-A5DD-5CB9659C4D67}" presName="spacer" presStyleCnt="0"/>
      <dgm:spPr/>
    </dgm:pt>
    <dgm:pt modelId="{AF00CAD2-06B3-4D9B-8FD1-F1ABCA77FBD2}" type="pres">
      <dgm:prSet presAssocID="{11C292D0-6BA7-44E5-802A-7767D25C6559}" presName="parentText" presStyleLbl="node1" presStyleIdx="1" presStyleCnt="2">
        <dgm:presLayoutVars>
          <dgm:chMax val="0"/>
          <dgm:bulletEnabled val="1"/>
        </dgm:presLayoutVars>
      </dgm:prSet>
      <dgm:spPr/>
    </dgm:pt>
  </dgm:ptLst>
  <dgm:cxnLst>
    <dgm:cxn modelId="{37399552-7F40-4626-A8C9-F5F9FE48E16A}" type="presOf" srcId="{8057612A-6483-464E-AC7E-08B0FD743215}" destId="{7566473E-0587-4832-AC19-7E38EC0A5DFC}" srcOrd="0" destOrd="0" presId="urn:microsoft.com/office/officeart/2005/8/layout/vList2"/>
    <dgm:cxn modelId="{DD9F1A8E-3ACE-43B2-8C1E-1E4B4FDDAD63}" type="presOf" srcId="{11C292D0-6BA7-44E5-802A-7767D25C6559}" destId="{AF00CAD2-06B3-4D9B-8FD1-F1ABCA77FBD2}" srcOrd="0" destOrd="0" presId="urn:microsoft.com/office/officeart/2005/8/layout/vList2"/>
    <dgm:cxn modelId="{0AC5B297-A615-4B53-BA0D-5A335BF7B71F}" type="presOf" srcId="{A663486C-7282-4934-9E39-609E67120F5D}" destId="{92766502-FA0E-4C49-B5FB-978230B4C9B4}" srcOrd="0" destOrd="0" presId="urn:microsoft.com/office/officeart/2005/8/layout/vList2"/>
    <dgm:cxn modelId="{F29D15B6-D0B8-4489-A620-2DFCDA552BD1}" srcId="{8057612A-6483-464E-AC7E-08B0FD743215}" destId="{A663486C-7282-4934-9E39-609E67120F5D}" srcOrd="0" destOrd="0" parTransId="{8B846B5E-4C85-4D9B-943F-3564FF3C1266}" sibTransId="{6B23737D-5C46-4608-A5DD-5CB9659C4D67}"/>
    <dgm:cxn modelId="{D8F660FF-876F-4B03-A610-75D86266439B}" srcId="{8057612A-6483-464E-AC7E-08B0FD743215}" destId="{11C292D0-6BA7-44E5-802A-7767D25C6559}" srcOrd="1" destOrd="0" parTransId="{2BB7003E-4016-4559-8ACC-368FCE5A08E1}" sibTransId="{A73A6B86-5F99-4626-AEE1-45D4E8A6FF41}"/>
    <dgm:cxn modelId="{84D19000-4ABB-4A97-AD10-650A91621103}" type="presParOf" srcId="{7566473E-0587-4832-AC19-7E38EC0A5DFC}" destId="{92766502-FA0E-4C49-B5FB-978230B4C9B4}" srcOrd="0" destOrd="0" presId="urn:microsoft.com/office/officeart/2005/8/layout/vList2"/>
    <dgm:cxn modelId="{1C39621A-6330-4CD1-9ACE-F2B65494A64F}" type="presParOf" srcId="{7566473E-0587-4832-AC19-7E38EC0A5DFC}" destId="{FF4400FA-8F27-4DBB-B11A-F583682F454B}" srcOrd="1" destOrd="0" presId="urn:microsoft.com/office/officeart/2005/8/layout/vList2"/>
    <dgm:cxn modelId="{4D5C8A7D-E434-49CC-A114-AD2EEFDDBC5C}" type="presParOf" srcId="{7566473E-0587-4832-AC19-7E38EC0A5DFC}" destId="{AF00CAD2-06B3-4D9B-8FD1-F1ABCA77FBD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57612A-6483-464E-AC7E-08B0FD743215}" type="doc">
      <dgm:prSet loTypeId="urn:microsoft.com/office/officeart/2005/8/layout/vList2" loCatId="list" qsTypeId="urn:microsoft.com/office/officeart/2005/8/quickstyle/simple1" qsCatId="simple" csTypeId="urn:microsoft.com/office/officeart/2005/8/colors/colorful5" csCatId="colorful" phldr="1"/>
      <dgm:spPr/>
    </dgm:pt>
    <dgm:pt modelId="{A663486C-7282-4934-9E39-609E67120F5D}">
      <dgm:prSet phldrT="[Text]" custT="1"/>
      <dgm:spPr/>
      <dgm:t>
        <a:bodyPr/>
        <a:lstStyle/>
        <a:p>
          <a:pPr algn="just"/>
          <a:r>
            <a:rPr lang="en-IN" sz="1800" b="1" dirty="0">
              <a:latin typeface="Calibri Light" panose="020F0302020204030204" pitchFamily="34" charset="0"/>
              <a:ea typeface="Calibri Light" panose="020F0302020204030204" pitchFamily="34" charset="0"/>
              <a:cs typeface="Calibri Light" panose="020F0302020204030204" pitchFamily="34" charset="0"/>
            </a:rPr>
            <a:t>Acceptance &amp; continuance of client relationship &amp; specific engagement</a:t>
          </a:r>
          <a:r>
            <a:rPr lang="en-IN" sz="1800" b="1" i="0" dirty="0">
              <a:latin typeface="Calibri Light" panose="020F0302020204030204" pitchFamily="34" charset="0"/>
              <a:ea typeface="Calibri Light" panose="020F0302020204030204" pitchFamily="34" charset="0"/>
              <a:cs typeface="Calibri Light" panose="020F0302020204030204" pitchFamily="34" charset="0"/>
            </a:rPr>
            <a:t>:</a:t>
          </a:r>
        </a:p>
        <a:p>
          <a:pPr algn="just"/>
          <a:r>
            <a:rPr lang="en-US" sz="1500" b="0" i="0" dirty="0">
              <a:latin typeface="Calibri Light" panose="020F0302020204030204" pitchFamily="34" charset="0"/>
              <a:ea typeface="Calibri Light" panose="020F0302020204030204" pitchFamily="34" charset="0"/>
              <a:cs typeface="Calibri Light" panose="020F0302020204030204" pitchFamily="34" charset="0"/>
            </a:rPr>
            <a:t>i. </a:t>
          </a:r>
          <a:r>
            <a:rPr lang="en-US" sz="1500" b="0" i="0" dirty="0">
              <a:latin typeface="Calibri Light" panose="020F0302020204030204" pitchFamily="34" charset="0"/>
              <a:cs typeface="Calibri Light" panose="020F0302020204030204" pitchFamily="34" charset="0"/>
            </a:rPr>
            <a:t>The firm should establish policies and procedures for the acceptance &amp; continuance of client relationships &amp; specific engagements, designed to provide it with reasonable assurance.</a:t>
          </a:r>
        </a:p>
        <a:p>
          <a:pPr algn="just"/>
          <a:r>
            <a:rPr lang="en-US" sz="1500" b="0" i="0" dirty="0">
              <a:latin typeface="Calibri Light" panose="020F0302020204030204" pitchFamily="34" charset="0"/>
              <a:ea typeface="Calibri Light" panose="020F0302020204030204" pitchFamily="34" charset="0"/>
              <a:cs typeface="Calibri Light" panose="020F0302020204030204" pitchFamily="34" charset="0"/>
            </a:rPr>
            <a:t>ii. </a:t>
          </a:r>
          <a:r>
            <a:rPr lang="en-US" sz="1500" b="0" i="0" dirty="0">
              <a:latin typeface="Calibri Light" panose="020F0302020204030204" pitchFamily="34" charset="0"/>
              <a:cs typeface="Calibri Light" panose="020F0302020204030204" pitchFamily="34" charset="0"/>
            </a:rPr>
            <a:t>In considering whether the firm has the capabilities, competence, time and resources to undertake a new engagement from a new or an existing client, the firm reviews the specific requirements of the engagement and existing partner and staff profiles at all relevant levels.</a:t>
          </a:r>
          <a:endParaRPr lang="en-IN" sz="1500" b="0" dirty="0">
            <a:latin typeface="Calibri Light" panose="020F0302020204030204" pitchFamily="34" charset="0"/>
            <a:ea typeface="Calibri Light" panose="020F0302020204030204" pitchFamily="34" charset="0"/>
            <a:cs typeface="Calibri Light" panose="020F0302020204030204" pitchFamily="34" charset="0"/>
          </a:endParaRPr>
        </a:p>
      </dgm:t>
    </dgm:pt>
    <dgm:pt modelId="{8B846B5E-4C85-4D9B-943F-3564FF3C1266}" type="parTrans" cxnId="{F29D15B6-D0B8-4489-A620-2DFCDA552BD1}">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6B23737D-5C46-4608-A5DD-5CB9659C4D67}" type="sibTrans" cxnId="{F29D15B6-D0B8-4489-A620-2DFCDA552BD1}">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11C292D0-6BA7-44E5-802A-7767D25C6559}">
      <dgm:prSet phldrT="[Text]" custT="1"/>
      <dgm:spPr/>
      <dgm:t>
        <a:bodyPr/>
        <a:lstStyle/>
        <a:p>
          <a:pPr algn="just"/>
          <a:r>
            <a:rPr lang="en-IN" sz="1800" b="1" dirty="0">
              <a:latin typeface="Calibri Light" panose="020F0302020204030204" pitchFamily="34" charset="0"/>
              <a:ea typeface="Calibri Light" panose="020F0302020204030204" pitchFamily="34" charset="0"/>
              <a:cs typeface="Calibri Light" panose="020F0302020204030204" pitchFamily="34" charset="0"/>
            </a:rPr>
            <a:t>Human resource</a:t>
          </a:r>
          <a:r>
            <a:rPr lang="en-IN" sz="1800" b="1" i="0" dirty="0">
              <a:latin typeface="Calibri Light" panose="020F0302020204030204" pitchFamily="34" charset="0"/>
              <a:ea typeface="Calibri Light" panose="020F0302020204030204" pitchFamily="34" charset="0"/>
              <a:cs typeface="Calibri Light" panose="020F0302020204030204" pitchFamily="34" charset="0"/>
            </a:rPr>
            <a:t>:</a:t>
          </a:r>
        </a:p>
        <a:p>
          <a:pPr algn="just"/>
          <a:r>
            <a:rPr lang="en-US" sz="1500" b="0" i="0" dirty="0">
              <a:latin typeface="Calibri Light" panose="020F0302020204030204" pitchFamily="34" charset="0"/>
              <a:cs typeface="Calibri Light" panose="020F0302020204030204" pitchFamily="34" charset="0"/>
            </a:rPr>
            <a:t>The firm should establish policies and procedures designed to provide it with reasonable assurance that </a:t>
          </a:r>
        </a:p>
        <a:p>
          <a:pPr algn="just"/>
          <a:r>
            <a:rPr lang="en-US" sz="1500" b="0" i="0" dirty="0">
              <a:latin typeface="Calibri Light" panose="020F0302020204030204" pitchFamily="34" charset="0"/>
              <a:cs typeface="Calibri Light" panose="020F0302020204030204" pitchFamily="34" charset="0"/>
            </a:rPr>
            <a:t>it has sufficient personnel with the-</a:t>
          </a:r>
        </a:p>
        <a:p>
          <a:pPr algn="just"/>
          <a:r>
            <a:rPr lang="en-US" sz="1500" b="0" i="0" dirty="0">
              <a:latin typeface="Calibri Light" panose="020F0302020204030204" pitchFamily="34" charset="0"/>
              <a:cs typeface="Calibri Light" panose="020F0302020204030204" pitchFamily="34" charset="0"/>
            </a:rPr>
            <a:t>i. Capabilities, </a:t>
          </a:r>
        </a:p>
        <a:p>
          <a:pPr algn="just"/>
          <a:r>
            <a:rPr lang="en-US" sz="1500" b="0" i="0" dirty="0">
              <a:latin typeface="Calibri Light" panose="020F0302020204030204" pitchFamily="34" charset="0"/>
              <a:cs typeface="Calibri Light" panose="020F0302020204030204" pitchFamily="34" charset="0"/>
            </a:rPr>
            <a:t>ii. Competence,</a:t>
          </a:r>
        </a:p>
        <a:p>
          <a:pPr algn="just"/>
          <a:r>
            <a:rPr lang="en-US" sz="1500" b="0" i="0" dirty="0">
              <a:latin typeface="Calibri Light" panose="020F0302020204030204" pitchFamily="34" charset="0"/>
              <a:cs typeface="Calibri Light" panose="020F0302020204030204" pitchFamily="34" charset="0"/>
            </a:rPr>
            <a:t>iii. Commitment</a:t>
          </a:r>
        </a:p>
        <a:p>
          <a:pPr algn="just"/>
          <a:r>
            <a:rPr lang="en-US" sz="1500" b="0" i="0" dirty="0">
              <a:latin typeface="Calibri Light" panose="020F0302020204030204" pitchFamily="34" charset="0"/>
              <a:cs typeface="Calibri Light" panose="020F0302020204030204" pitchFamily="34" charset="0"/>
            </a:rPr>
            <a:t>Required to perform its engagements and to enable the firm or engagement partners to issue reports that are appropriate in the circumstances.</a:t>
          </a:r>
          <a:endParaRPr lang="en-US" sz="1500" b="0" i="0" dirty="0">
            <a:latin typeface="Calibri Light" panose="020F0302020204030204" pitchFamily="34" charset="0"/>
            <a:ea typeface="Calibri Light" panose="020F0302020204030204" pitchFamily="34" charset="0"/>
            <a:cs typeface="Calibri Light" panose="020F0302020204030204" pitchFamily="34" charset="0"/>
          </a:endParaRPr>
        </a:p>
      </dgm:t>
    </dgm:pt>
    <dgm:pt modelId="{2BB7003E-4016-4559-8ACC-368FCE5A08E1}" type="parTrans" cxnId="{D8F660FF-876F-4B03-A610-75D86266439B}">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A73A6B86-5F99-4626-AEE1-45D4E8A6FF41}" type="sibTrans" cxnId="{D8F660FF-876F-4B03-A610-75D86266439B}">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7566473E-0587-4832-AC19-7E38EC0A5DFC}" type="pres">
      <dgm:prSet presAssocID="{8057612A-6483-464E-AC7E-08B0FD743215}" presName="linear" presStyleCnt="0">
        <dgm:presLayoutVars>
          <dgm:animLvl val="lvl"/>
          <dgm:resizeHandles val="exact"/>
        </dgm:presLayoutVars>
      </dgm:prSet>
      <dgm:spPr/>
    </dgm:pt>
    <dgm:pt modelId="{92766502-FA0E-4C49-B5FB-978230B4C9B4}" type="pres">
      <dgm:prSet presAssocID="{A663486C-7282-4934-9E39-609E67120F5D}" presName="parentText" presStyleLbl="node1" presStyleIdx="0" presStyleCnt="2">
        <dgm:presLayoutVars>
          <dgm:chMax val="0"/>
          <dgm:bulletEnabled val="1"/>
        </dgm:presLayoutVars>
      </dgm:prSet>
      <dgm:spPr/>
    </dgm:pt>
    <dgm:pt modelId="{FF4400FA-8F27-4DBB-B11A-F583682F454B}" type="pres">
      <dgm:prSet presAssocID="{6B23737D-5C46-4608-A5DD-5CB9659C4D67}" presName="spacer" presStyleCnt="0"/>
      <dgm:spPr/>
    </dgm:pt>
    <dgm:pt modelId="{AF00CAD2-06B3-4D9B-8FD1-F1ABCA77FBD2}" type="pres">
      <dgm:prSet presAssocID="{11C292D0-6BA7-44E5-802A-7767D25C6559}" presName="parentText" presStyleLbl="node1" presStyleIdx="1" presStyleCnt="2">
        <dgm:presLayoutVars>
          <dgm:chMax val="0"/>
          <dgm:bulletEnabled val="1"/>
        </dgm:presLayoutVars>
      </dgm:prSet>
      <dgm:spPr/>
    </dgm:pt>
  </dgm:ptLst>
  <dgm:cxnLst>
    <dgm:cxn modelId="{37399552-7F40-4626-A8C9-F5F9FE48E16A}" type="presOf" srcId="{8057612A-6483-464E-AC7E-08B0FD743215}" destId="{7566473E-0587-4832-AC19-7E38EC0A5DFC}" srcOrd="0" destOrd="0" presId="urn:microsoft.com/office/officeart/2005/8/layout/vList2"/>
    <dgm:cxn modelId="{DD9F1A8E-3ACE-43B2-8C1E-1E4B4FDDAD63}" type="presOf" srcId="{11C292D0-6BA7-44E5-802A-7767D25C6559}" destId="{AF00CAD2-06B3-4D9B-8FD1-F1ABCA77FBD2}" srcOrd="0" destOrd="0" presId="urn:microsoft.com/office/officeart/2005/8/layout/vList2"/>
    <dgm:cxn modelId="{0AC5B297-A615-4B53-BA0D-5A335BF7B71F}" type="presOf" srcId="{A663486C-7282-4934-9E39-609E67120F5D}" destId="{92766502-FA0E-4C49-B5FB-978230B4C9B4}" srcOrd="0" destOrd="0" presId="urn:microsoft.com/office/officeart/2005/8/layout/vList2"/>
    <dgm:cxn modelId="{F29D15B6-D0B8-4489-A620-2DFCDA552BD1}" srcId="{8057612A-6483-464E-AC7E-08B0FD743215}" destId="{A663486C-7282-4934-9E39-609E67120F5D}" srcOrd="0" destOrd="0" parTransId="{8B846B5E-4C85-4D9B-943F-3564FF3C1266}" sibTransId="{6B23737D-5C46-4608-A5DD-5CB9659C4D67}"/>
    <dgm:cxn modelId="{D8F660FF-876F-4B03-A610-75D86266439B}" srcId="{8057612A-6483-464E-AC7E-08B0FD743215}" destId="{11C292D0-6BA7-44E5-802A-7767D25C6559}" srcOrd="1" destOrd="0" parTransId="{2BB7003E-4016-4559-8ACC-368FCE5A08E1}" sibTransId="{A73A6B86-5F99-4626-AEE1-45D4E8A6FF41}"/>
    <dgm:cxn modelId="{84D19000-4ABB-4A97-AD10-650A91621103}" type="presParOf" srcId="{7566473E-0587-4832-AC19-7E38EC0A5DFC}" destId="{92766502-FA0E-4C49-B5FB-978230B4C9B4}" srcOrd="0" destOrd="0" presId="urn:microsoft.com/office/officeart/2005/8/layout/vList2"/>
    <dgm:cxn modelId="{1C39621A-6330-4CD1-9ACE-F2B65494A64F}" type="presParOf" srcId="{7566473E-0587-4832-AC19-7E38EC0A5DFC}" destId="{FF4400FA-8F27-4DBB-B11A-F583682F454B}" srcOrd="1" destOrd="0" presId="urn:microsoft.com/office/officeart/2005/8/layout/vList2"/>
    <dgm:cxn modelId="{4D5C8A7D-E434-49CC-A114-AD2EEFDDBC5C}" type="presParOf" srcId="{7566473E-0587-4832-AC19-7E38EC0A5DFC}" destId="{AF00CAD2-06B3-4D9B-8FD1-F1ABCA77FBD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057612A-6483-464E-AC7E-08B0FD743215}" type="doc">
      <dgm:prSet loTypeId="urn:microsoft.com/office/officeart/2005/8/layout/vList2" loCatId="list" qsTypeId="urn:microsoft.com/office/officeart/2005/8/quickstyle/simple1" qsCatId="simple" csTypeId="urn:microsoft.com/office/officeart/2005/8/colors/colorful5" csCatId="colorful" phldr="1"/>
      <dgm:spPr/>
    </dgm:pt>
    <dgm:pt modelId="{A663486C-7282-4934-9E39-609E67120F5D}">
      <dgm:prSet phldrT="[Text]" custT="1"/>
      <dgm:spPr/>
      <dgm:t>
        <a:bodyPr/>
        <a:lstStyle/>
        <a:p>
          <a:pPr algn="just"/>
          <a:r>
            <a:rPr lang="en-IN" sz="1800" b="1" dirty="0">
              <a:latin typeface="Calibri Light" panose="020F0302020204030204" pitchFamily="34" charset="0"/>
              <a:cs typeface="Calibri Light" panose="020F0302020204030204" pitchFamily="34" charset="0"/>
            </a:rPr>
            <a:t>Engagement performance </a:t>
          </a:r>
          <a:r>
            <a:rPr lang="en-IN" sz="1600" b="1" dirty="0">
              <a:latin typeface="Calibri Light" panose="020F0302020204030204" pitchFamily="34" charset="0"/>
              <a:cs typeface="Calibri Light" panose="020F0302020204030204" pitchFamily="34" charset="0"/>
            </a:rPr>
            <a:t>:</a:t>
          </a:r>
        </a:p>
        <a:p>
          <a:pPr algn="just"/>
          <a:r>
            <a:rPr lang="en-US" sz="1600" b="0" dirty="0">
              <a:latin typeface="Calibri Light" panose="020F0302020204030204" pitchFamily="34" charset="0"/>
              <a:cs typeface="Calibri Light" panose="020F0302020204030204" pitchFamily="34" charset="0"/>
            </a:rPr>
            <a:t>i. Through its policies and procedures, the firm seeks to establish consistency in the quality of engagement performance.</a:t>
          </a:r>
        </a:p>
        <a:p>
          <a:pPr algn="just"/>
          <a:r>
            <a:rPr lang="en-US" sz="1600" b="0" dirty="0">
              <a:latin typeface="Calibri Light" panose="020F0302020204030204" pitchFamily="34" charset="0"/>
              <a:cs typeface="Calibri Light" panose="020F0302020204030204" pitchFamily="34" charset="0"/>
            </a:rPr>
            <a:t>ii. The firm should establish policies and procedures for dealing with and resolving differences of opinion within the engagement team, with those consulted and, where applicable, between the engagement partner and the engagement quality control reviewer.</a:t>
          </a:r>
          <a:endParaRPr lang="en-IN" sz="1600" b="0" dirty="0">
            <a:latin typeface="Calibri Light" panose="020F0302020204030204" pitchFamily="34" charset="0"/>
            <a:cs typeface="Calibri Light" panose="020F0302020204030204" pitchFamily="34" charset="0"/>
          </a:endParaRPr>
        </a:p>
      </dgm:t>
    </dgm:pt>
    <dgm:pt modelId="{8B846B5E-4C85-4D9B-943F-3564FF3C1266}" type="parTrans" cxnId="{F29D15B6-D0B8-4489-A620-2DFCDA552BD1}">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6B23737D-5C46-4608-A5DD-5CB9659C4D67}" type="sibTrans" cxnId="{F29D15B6-D0B8-4489-A620-2DFCDA552BD1}">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11C292D0-6BA7-44E5-802A-7767D25C6559}">
      <dgm:prSet phldrT="[Text]" custT="1"/>
      <dgm:spPr/>
      <dgm:t>
        <a:bodyPr/>
        <a:lstStyle/>
        <a:p>
          <a:pPr algn="just"/>
          <a:r>
            <a:rPr lang="en-IN" sz="1800" b="1" dirty="0">
              <a:latin typeface="Calibri Light" panose="020F0302020204030204" pitchFamily="34" charset="0"/>
              <a:cs typeface="Calibri Light" panose="020F0302020204030204" pitchFamily="34" charset="0"/>
            </a:rPr>
            <a:t>Monitoring</a:t>
          </a:r>
          <a:r>
            <a:rPr lang="en-IN" sz="1600" b="1" dirty="0">
              <a:latin typeface="Calibri Light" panose="020F0302020204030204" pitchFamily="34" charset="0"/>
              <a:cs typeface="Calibri Light" panose="020F0302020204030204" pitchFamily="34" charset="0"/>
            </a:rPr>
            <a:t> </a:t>
          </a:r>
          <a:r>
            <a:rPr lang="en-IN" sz="1600" b="1" i="0" dirty="0">
              <a:latin typeface="Calibri Light" panose="020F0302020204030204" pitchFamily="34" charset="0"/>
              <a:ea typeface="Calibri Light" panose="020F0302020204030204" pitchFamily="34" charset="0"/>
              <a:cs typeface="Calibri Light" panose="020F0302020204030204" pitchFamily="34" charset="0"/>
            </a:rPr>
            <a:t>:</a:t>
          </a:r>
        </a:p>
        <a:p>
          <a:pPr algn="just"/>
          <a:r>
            <a:rPr lang="en-US" sz="1600" b="0" i="0" dirty="0">
              <a:latin typeface="Calibri Light" panose="020F0302020204030204" pitchFamily="34" charset="0"/>
              <a:cs typeface="Calibri Light" panose="020F0302020204030204" pitchFamily="34" charset="0"/>
            </a:rPr>
            <a:t>The purpose of monitoring compliance with quality control policies and procedures is to provide an evaluation of: </a:t>
          </a:r>
        </a:p>
        <a:p>
          <a:pPr algn="just"/>
          <a:r>
            <a:rPr lang="en-US" sz="1600" b="0" i="0" dirty="0">
              <a:latin typeface="Calibri Light" panose="020F0302020204030204" pitchFamily="34" charset="0"/>
              <a:ea typeface="Calibri Light" panose="020F0302020204030204" pitchFamily="34" charset="0"/>
              <a:cs typeface="Calibri Light" panose="020F0302020204030204" pitchFamily="34" charset="0"/>
            </a:rPr>
            <a:t>i. </a:t>
          </a:r>
          <a:r>
            <a:rPr lang="en-US" sz="1600" b="0" i="0" dirty="0">
              <a:latin typeface="Calibri Light" panose="020F0302020204030204" pitchFamily="34" charset="0"/>
              <a:cs typeface="Calibri Light" panose="020F0302020204030204" pitchFamily="34" charset="0"/>
            </a:rPr>
            <a:t>Adherence to professional standards and regulatory and legal requirements;</a:t>
          </a:r>
        </a:p>
        <a:p>
          <a:pPr algn="just"/>
          <a:r>
            <a:rPr lang="en-US" sz="1600" b="0" i="0" dirty="0">
              <a:latin typeface="Calibri Light" panose="020F0302020204030204" pitchFamily="34" charset="0"/>
              <a:ea typeface="Calibri Light" panose="020F0302020204030204" pitchFamily="34" charset="0"/>
              <a:cs typeface="Calibri Light" panose="020F0302020204030204" pitchFamily="34" charset="0"/>
            </a:rPr>
            <a:t>ii. </a:t>
          </a:r>
          <a:r>
            <a:rPr lang="en-US" sz="1600" b="0" i="0" dirty="0">
              <a:latin typeface="Calibri Light" panose="020F0302020204030204" pitchFamily="34" charset="0"/>
              <a:cs typeface="Calibri Light" panose="020F0302020204030204" pitchFamily="34" charset="0"/>
            </a:rPr>
            <a:t>Whether the quality control system has been appropriately designed and effectively implemented; and</a:t>
          </a:r>
        </a:p>
        <a:p>
          <a:pPr algn="just"/>
          <a:r>
            <a:rPr lang="en-US" sz="1600" b="0" i="0" dirty="0">
              <a:latin typeface="Calibri Light" panose="020F0302020204030204" pitchFamily="34" charset="0"/>
              <a:ea typeface="Calibri Light" panose="020F0302020204030204" pitchFamily="34" charset="0"/>
              <a:cs typeface="Calibri Light" panose="020F0302020204030204" pitchFamily="34" charset="0"/>
            </a:rPr>
            <a:t>iii. </a:t>
          </a:r>
          <a:r>
            <a:rPr lang="en-US" sz="1600" b="0" i="0" dirty="0">
              <a:latin typeface="Calibri Light" panose="020F0302020204030204" pitchFamily="34" charset="0"/>
              <a:cs typeface="Calibri Light" panose="020F0302020204030204" pitchFamily="34" charset="0"/>
            </a:rPr>
            <a:t>Whether the firm’s quality control policies and procedures have been appropriately applied</a:t>
          </a:r>
          <a:endParaRPr lang="en-IN" sz="1600" b="0" i="0" dirty="0">
            <a:latin typeface="Calibri Light" panose="020F0302020204030204" pitchFamily="34" charset="0"/>
            <a:ea typeface="Calibri Light" panose="020F0302020204030204" pitchFamily="34" charset="0"/>
            <a:cs typeface="Calibri Light" panose="020F0302020204030204" pitchFamily="34" charset="0"/>
          </a:endParaRPr>
        </a:p>
      </dgm:t>
    </dgm:pt>
    <dgm:pt modelId="{2BB7003E-4016-4559-8ACC-368FCE5A08E1}" type="parTrans" cxnId="{D8F660FF-876F-4B03-A610-75D86266439B}">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A73A6B86-5F99-4626-AEE1-45D4E8A6FF41}" type="sibTrans" cxnId="{D8F660FF-876F-4B03-A610-75D86266439B}">
      <dgm:prSet/>
      <dgm:spPr/>
      <dgm:t>
        <a:bodyPr/>
        <a:lstStyle/>
        <a:p>
          <a:endParaRPr lang="en-IN">
            <a:latin typeface="Calibri Light" panose="020F0302020204030204" pitchFamily="34" charset="0"/>
            <a:ea typeface="Calibri Light" panose="020F0302020204030204" pitchFamily="34" charset="0"/>
            <a:cs typeface="Calibri Light" panose="020F0302020204030204" pitchFamily="34" charset="0"/>
          </a:endParaRPr>
        </a:p>
      </dgm:t>
    </dgm:pt>
    <dgm:pt modelId="{7566473E-0587-4832-AC19-7E38EC0A5DFC}" type="pres">
      <dgm:prSet presAssocID="{8057612A-6483-464E-AC7E-08B0FD743215}" presName="linear" presStyleCnt="0">
        <dgm:presLayoutVars>
          <dgm:animLvl val="lvl"/>
          <dgm:resizeHandles val="exact"/>
        </dgm:presLayoutVars>
      </dgm:prSet>
      <dgm:spPr/>
    </dgm:pt>
    <dgm:pt modelId="{92766502-FA0E-4C49-B5FB-978230B4C9B4}" type="pres">
      <dgm:prSet presAssocID="{A663486C-7282-4934-9E39-609E67120F5D}" presName="parentText" presStyleLbl="node1" presStyleIdx="0" presStyleCnt="2">
        <dgm:presLayoutVars>
          <dgm:chMax val="0"/>
          <dgm:bulletEnabled val="1"/>
        </dgm:presLayoutVars>
      </dgm:prSet>
      <dgm:spPr/>
    </dgm:pt>
    <dgm:pt modelId="{FF4400FA-8F27-4DBB-B11A-F583682F454B}" type="pres">
      <dgm:prSet presAssocID="{6B23737D-5C46-4608-A5DD-5CB9659C4D67}" presName="spacer" presStyleCnt="0"/>
      <dgm:spPr/>
    </dgm:pt>
    <dgm:pt modelId="{AF00CAD2-06B3-4D9B-8FD1-F1ABCA77FBD2}" type="pres">
      <dgm:prSet presAssocID="{11C292D0-6BA7-44E5-802A-7767D25C6559}" presName="parentText" presStyleLbl="node1" presStyleIdx="1" presStyleCnt="2">
        <dgm:presLayoutVars>
          <dgm:chMax val="0"/>
          <dgm:bulletEnabled val="1"/>
        </dgm:presLayoutVars>
      </dgm:prSet>
      <dgm:spPr/>
    </dgm:pt>
  </dgm:ptLst>
  <dgm:cxnLst>
    <dgm:cxn modelId="{37399552-7F40-4626-A8C9-F5F9FE48E16A}" type="presOf" srcId="{8057612A-6483-464E-AC7E-08B0FD743215}" destId="{7566473E-0587-4832-AC19-7E38EC0A5DFC}" srcOrd="0" destOrd="0" presId="urn:microsoft.com/office/officeart/2005/8/layout/vList2"/>
    <dgm:cxn modelId="{DD9F1A8E-3ACE-43B2-8C1E-1E4B4FDDAD63}" type="presOf" srcId="{11C292D0-6BA7-44E5-802A-7767D25C6559}" destId="{AF00CAD2-06B3-4D9B-8FD1-F1ABCA77FBD2}" srcOrd="0" destOrd="0" presId="urn:microsoft.com/office/officeart/2005/8/layout/vList2"/>
    <dgm:cxn modelId="{0AC5B297-A615-4B53-BA0D-5A335BF7B71F}" type="presOf" srcId="{A663486C-7282-4934-9E39-609E67120F5D}" destId="{92766502-FA0E-4C49-B5FB-978230B4C9B4}" srcOrd="0" destOrd="0" presId="urn:microsoft.com/office/officeart/2005/8/layout/vList2"/>
    <dgm:cxn modelId="{F29D15B6-D0B8-4489-A620-2DFCDA552BD1}" srcId="{8057612A-6483-464E-AC7E-08B0FD743215}" destId="{A663486C-7282-4934-9E39-609E67120F5D}" srcOrd="0" destOrd="0" parTransId="{8B846B5E-4C85-4D9B-943F-3564FF3C1266}" sibTransId="{6B23737D-5C46-4608-A5DD-5CB9659C4D67}"/>
    <dgm:cxn modelId="{D8F660FF-876F-4B03-A610-75D86266439B}" srcId="{8057612A-6483-464E-AC7E-08B0FD743215}" destId="{11C292D0-6BA7-44E5-802A-7767D25C6559}" srcOrd="1" destOrd="0" parTransId="{2BB7003E-4016-4559-8ACC-368FCE5A08E1}" sibTransId="{A73A6B86-5F99-4626-AEE1-45D4E8A6FF41}"/>
    <dgm:cxn modelId="{84D19000-4ABB-4A97-AD10-650A91621103}" type="presParOf" srcId="{7566473E-0587-4832-AC19-7E38EC0A5DFC}" destId="{92766502-FA0E-4C49-B5FB-978230B4C9B4}" srcOrd="0" destOrd="0" presId="urn:microsoft.com/office/officeart/2005/8/layout/vList2"/>
    <dgm:cxn modelId="{1C39621A-6330-4CD1-9ACE-F2B65494A64F}" type="presParOf" srcId="{7566473E-0587-4832-AC19-7E38EC0A5DFC}" destId="{FF4400FA-8F27-4DBB-B11A-F583682F454B}" srcOrd="1" destOrd="0" presId="urn:microsoft.com/office/officeart/2005/8/layout/vList2"/>
    <dgm:cxn modelId="{4D5C8A7D-E434-49CC-A114-AD2EEFDDBC5C}" type="presParOf" srcId="{7566473E-0587-4832-AC19-7E38EC0A5DFC}" destId="{AF00CAD2-06B3-4D9B-8FD1-F1ABCA77FBD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D83E33-4B31-4229-A2AF-954F9A06F4A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CB7A05A4-D130-4B1E-A226-2D441C67805B}">
      <dgm:prSet phldrT="[Text]" custT="1"/>
      <dgm:spPr/>
      <dgm:t>
        <a:bodyPr/>
        <a:lstStyle/>
        <a:p>
          <a:r>
            <a:rPr lang="en-US" sz="2400" dirty="0"/>
            <a:t>Factors to consider when determining the form and content of documentation evidencing by the audit firm:</a:t>
          </a:r>
          <a:endParaRPr lang="en-IN" sz="2400" dirty="0"/>
        </a:p>
      </dgm:t>
    </dgm:pt>
    <dgm:pt modelId="{FA8D02F5-6798-4332-9612-2BC3A8BD8997}" type="parTrans" cxnId="{A657588E-91A5-4F80-886E-BCC0A149AE95}">
      <dgm:prSet/>
      <dgm:spPr/>
      <dgm:t>
        <a:bodyPr/>
        <a:lstStyle/>
        <a:p>
          <a:endParaRPr lang="en-IN" sz="2400"/>
        </a:p>
      </dgm:t>
    </dgm:pt>
    <dgm:pt modelId="{3A282537-71F3-453D-BF58-9CBF5DD276F8}" type="sibTrans" cxnId="{A657588E-91A5-4F80-886E-BCC0A149AE95}">
      <dgm:prSet/>
      <dgm:spPr/>
      <dgm:t>
        <a:bodyPr/>
        <a:lstStyle/>
        <a:p>
          <a:endParaRPr lang="en-IN" sz="2400"/>
        </a:p>
      </dgm:t>
    </dgm:pt>
    <dgm:pt modelId="{6ED9202F-2344-4CC5-986C-DDB5332E4DFF}">
      <dgm:prSet phldrT="[Text]" custT="1"/>
      <dgm:spPr/>
      <dgm:t>
        <a:bodyPr/>
        <a:lstStyle/>
        <a:p>
          <a:r>
            <a:rPr lang="en-US" sz="2400" dirty="0"/>
            <a:t>The degree of authority both personnel and offices have</a:t>
          </a:r>
          <a:endParaRPr lang="en-IN" sz="2400" dirty="0"/>
        </a:p>
      </dgm:t>
    </dgm:pt>
    <dgm:pt modelId="{FB93FE20-930F-4DF1-A681-BDE8FD167750}" type="parTrans" cxnId="{AFD8A608-0E3A-40BC-BB6A-7944D338E4A3}">
      <dgm:prSet/>
      <dgm:spPr/>
      <dgm:t>
        <a:bodyPr/>
        <a:lstStyle/>
        <a:p>
          <a:endParaRPr lang="en-IN" sz="2400"/>
        </a:p>
      </dgm:t>
    </dgm:pt>
    <dgm:pt modelId="{44FF6AF7-A925-48B7-8B21-86C66EBF5B3B}" type="sibTrans" cxnId="{AFD8A608-0E3A-40BC-BB6A-7944D338E4A3}">
      <dgm:prSet/>
      <dgm:spPr/>
      <dgm:t>
        <a:bodyPr/>
        <a:lstStyle/>
        <a:p>
          <a:endParaRPr lang="en-IN" sz="2400"/>
        </a:p>
      </dgm:t>
    </dgm:pt>
    <dgm:pt modelId="{DDBFB8EF-E62B-493A-9F40-F8E18FBE3739}">
      <dgm:prSet phldrT="[Text]" custT="1"/>
      <dgm:spPr/>
      <dgm:t>
        <a:bodyPr/>
        <a:lstStyle/>
        <a:p>
          <a:r>
            <a:rPr lang="en-US" sz="2400" dirty="0"/>
            <a:t>The nature and complexity of the firm’s practice and organization. </a:t>
          </a:r>
          <a:endParaRPr lang="en-IN" sz="2400" dirty="0"/>
        </a:p>
      </dgm:t>
    </dgm:pt>
    <dgm:pt modelId="{2544A3BB-6EDB-4D09-8B50-B57B4EA7BD3E}" type="parTrans" cxnId="{F4DE00BE-9187-41B0-A4F3-1B59B5DB6B52}">
      <dgm:prSet/>
      <dgm:spPr/>
      <dgm:t>
        <a:bodyPr/>
        <a:lstStyle/>
        <a:p>
          <a:endParaRPr lang="en-IN" sz="2400"/>
        </a:p>
      </dgm:t>
    </dgm:pt>
    <dgm:pt modelId="{428F4EA2-A92D-4C82-B3D2-C9C93A518245}" type="sibTrans" cxnId="{F4DE00BE-9187-41B0-A4F3-1B59B5DB6B52}">
      <dgm:prSet/>
      <dgm:spPr/>
      <dgm:t>
        <a:bodyPr/>
        <a:lstStyle/>
        <a:p>
          <a:endParaRPr lang="en-IN" sz="2400"/>
        </a:p>
      </dgm:t>
    </dgm:pt>
    <dgm:pt modelId="{C7E0AB50-26BE-43A8-A377-A51221A6016A}">
      <dgm:prSet phldrT="[Text]" custT="1"/>
      <dgm:spPr/>
      <dgm:t>
        <a:bodyPr/>
        <a:lstStyle/>
        <a:p>
          <a:r>
            <a:rPr lang="en-US" sz="2400" dirty="0"/>
            <a:t>The size of the firm and the number of offices. </a:t>
          </a:r>
          <a:endParaRPr lang="en-IN" sz="2400" dirty="0"/>
        </a:p>
      </dgm:t>
    </dgm:pt>
    <dgm:pt modelId="{49A1AC76-10F9-46AC-B667-DD9AACDCDA1A}" type="parTrans" cxnId="{1C19F835-9451-45DE-9A39-CB48C82CE325}">
      <dgm:prSet/>
      <dgm:spPr/>
      <dgm:t>
        <a:bodyPr/>
        <a:lstStyle/>
        <a:p>
          <a:endParaRPr lang="en-IN" sz="2400"/>
        </a:p>
      </dgm:t>
    </dgm:pt>
    <dgm:pt modelId="{8BDDDCB5-6322-47D3-9B7D-F79BF60E086D}" type="sibTrans" cxnId="{1C19F835-9451-45DE-9A39-CB48C82CE325}">
      <dgm:prSet/>
      <dgm:spPr/>
      <dgm:t>
        <a:bodyPr/>
        <a:lstStyle/>
        <a:p>
          <a:endParaRPr lang="en-IN" sz="2400"/>
        </a:p>
      </dgm:t>
    </dgm:pt>
    <dgm:pt modelId="{510CAB6C-D81C-442F-9485-A7A986424489}" type="pres">
      <dgm:prSet presAssocID="{24D83E33-4B31-4229-A2AF-954F9A06F4AA}" presName="linear" presStyleCnt="0">
        <dgm:presLayoutVars>
          <dgm:dir/>
          <dgm:animLvl val="lvl"/>
          <dgm:resizeHandles val="exact"/>
        </dgm:presLayoutVars>
      </dgm:prSet>
      <dgm:spPr/>
    </dgm:pt>
    <dgm:pt modelId="{60743933-0916-431F-8554-9D07A301CE87}" type="pres">
      <dgm:prSet presAssocID="{CB7A05A4-D130-4B1E-A226-2D441C67805B}" presName="parentLin" presStyleCnt="0"/>
      <dgm:spPr/>
    </dgm:pt>
    <dgm:pt modelId="{8A8EB358-41FF-4124-94D4-1150A8654BD8}" type="pres">
      <dgm:prSet presAssocID="{CB7A05A4-D130-4B1E-A226-2D441C67805B}" presName="parentLeftMargin" presStyleLbl="node1" presStyleIdx="0" presStyleCnt="1"/>
      <dgm:spPr/>
    </dgm:pt>
    <dgm:pt modelId="{62268F29-3818-44F8-9714-F3414E68A1F5}" type="pres">
      <dgm:prSet presAssocID="{CB7A05A4-D130-4B1E-A226-2D441C67805B}" presName="parentText" presStyleLbl="node1" presStyleIdx="0" presStyleCnt="1" custScaleX="132790">
        <dgm:presLayoutVars>
          <dgm:chMax val="0"/>
          <dgm:bulletEnabled val="1"/>
        </dgm:presLayoutVars>
      </dgm:prSet>
      <dgm:spPr/>
    </dgm:pt>
    <dgm:pt modelId="{C3024DA6-2B8F-469E-8788-B47465C6A2BA}" type="pres">
      <dgm:prSet presAssocID="{CB7A05A4-D130-4B1E-A226-2D441C67805B}" presName="negativeSpace" presStyleCnt="0"/>
      <dgm:spPr/>
    </dgm:pt>
    <dgm:pt modelId="{0F8434A6-3323-444F-A6C0-749F37FE4628}" type="pres">
      <dgm:prSet presAssocID="{CB7A05A4-D130-4B1E-A226-2D441C67805B}" presName="childText" presStyleLbl="conFgAcc1" presStyleIdx="0" presStyleCnt="1" custScaleY="127937">
        <dgm:presLayoutVars>
          <dgm:bulletEnabled val="1"/>
        </dgm:presLayoutVars>
      </dgm:prSet>
      <dgm:spPr/>
    </dgm:pt>
  </dgm:ptLst>
  <dgm:cxnLst>
    <dgm:cxn modelId="{AFD8A608-0E3A-40BC-BB6A-7944D338E4A3}" srcId="{CB7A05A4-D130-4B1E-A226-2D441C67805B}" destId="{6ED9202F-2344-4CC5-986C-DDB5332E4DFF}" srcOrd="1" destOrd="0" parTransId="{FB93FE20-930F-4DF1-A681-BDE8FD167750}" sibTransId="{44FF6AF7-A925-48B7-8B21-86C66EBF5B3B}"/>
    <dgm:cxn modelId="{CF26802E-C633-4307-A4DD-E136D8C96F82}" type="presOf" srcId="{DDBFB8EF-E62B-493A-9F40-F8E18FBE3739}" destId="{0F8434A6-3323-444F-A6C0-749F37FE4628}" srcOrd="0" destOrd="2" presId="urn:microsoft.com/office/officeart/2005/8/layout/list1"/>
    <dgm:cxn modelId="{1C19F835-9451-45DE-9A39-CB48C82CE325}" srcId="{CB7A05A4-D130-4B1E-A226-2D441C67805B}" destId="{C7E0AB50-26BE-43A8-A377-A51221A6016A}" srcOrd="0" destOrd="0" parTransId="{49A1AC76-10F9-46AC-B667-DD9AACDCDA1A}" sibTransId="{8BDDDCB5-6322-47D3-9B7D-F79BF60E086D}"/>
    <dgm:cxn modelId="{A657588E-91A5-4F80-886E-BCC0A149AE95}" srcId="{24D83E33-4B31-4229-A2AF-954F9A06F4AA}" destId="{CB7A05A4-D130-4B1E-A226-2D441C67805B}" srcOrd="0" destOrd="0" parTransId="{FA8D02F5-6798-4332-9612-2BC3A8BD8997}" sibTransId="{3A282537-71F3-453D-BF58-9CBF5DD276F8}"/>
    <dgm:cxn modelId="{DE45399E-CBFA-4DCD-8CF1-8F24FE82CEDC}" type="presOf" srcId="{6ED9202F-2344-4CC5-986C-DDB5332E4DFF}" destId="{0F8434A6-3323-444F-A6C0-749F37FE4628}" srcOrd="0" destOrd="1" presId="urn:microsoft.com/office/officeart/2005/8/layout/list1"/>
    <dgm:cxn modelId="{53EC4AA2-EC1D-4144-9B69-37E6F48EBE85}" type="presOf" srcId="{CB7A05A4-D130-4B1E-A226-2D441C67805B}" destId="{8A8EB358-41FF-4124-94D4-1150A8654BD8}" srcOrd="0" destOrd="0" presId="urn:microsoft.com/office/officeart/2005/8/layout/list1"/>
    <dgm:cxn modelId="{F4DE00BE-9187-41B0-A4F3-1B59B5DB6B52}" srcId="{CB7A05A4-D130-4B1E-A226-2D441C67805B}" destId="{DDBFB8EF-E62B-493A-9F40-F8E18FBE3739}" srcOrd="2" destOrd="0" parTransId="{2544A3BB-6EDB-4D09-8B50-B57B4EA7BD3E}" sibTransId="{428F4EA2-A92D-4C82-B3D2-C9C93A518245}"/>
    <dgm:cxn modelId="{544574DE-38CA-4DA6-9A63-F79605CDEE94}" type="presOf" srcId="{C7E0AB50-26BE-43A8-A377-A51221A6016A}" destId="{0F8434A6-3323-444F-A6C0-749F37FE4628}" srcOrd="0" destOrd="0" presId="urn:microsoft.com/office/officeart/2005/8/layout/list1"/>
    <dgm:cxn modelId="{1DD64DE0-4FED-4B24-A0BC-B5F07CA9C618}" type="presOf" srcId="{CB7A05A4-D130-4B1E-A226-2D441C67805B}" destId="{62268F29-3818-44F8-9714-F3414E68A1F5}" srcOrd="1" destOrd="0" presId="urn:microsoft.com/office/officeart/2005/8/layout/list1"/>
    <dgm:cxn modelId="{54DBA2FD-5CF9-4190-8590-A91CD9189299}" type="presOf" srcId="{24D83E33-4B31-4229-A2AF-954F9A06F4AA}" destId="{510CAB6C-D81C-442F-9485-A7A986424489}" srcOrd="0" destOrd="0" presId="urn:microsoft.com/office/officeart/2005/8/layout/list1"/>
    <dgm:cxn modelId="{FF11241C-AE3F-4F82-8682-DAB0270C3353}" type="presParOf" srcId="{510CAB6C-D81C-442F-9485-A7A986424489}" destId="{60743933-0916-431F-8554-9D07A301CE87}" srcOrd="0" destOrd="0" presId="urn:microsoft.com/office/officeart/2005/8/layout/list1"/>
    <dgm:cxn modelId="{4CEA65F1-2C09-438A-8EC0-4A1A0BA7D7F1}" type="presParOf" srcId="{60743933-0916-431F-8554-9D07A301CE87}" destId="{8A8EB358-41FF-4124-94D4-1150A8654BD8}" srcOrd="0" destOrd="0" presId="urn:microsoft.com/office/officeart/2005/8/layout/list1"/>
    <dgm:cxn modelId="{2D96588B-9A6A-4D63-AA6C-BEF500CF52BA}" type="presParOf" srcId="{60743933-0916-431F-8554-9D07A301CE87}" destId="{62268F29-3818-44F8-9714-F3414E68A1F5}" srcOrd="1" destOrd="0" presId="urn:microsoft.com/office/officeart/2005/8/layout/list1"/>
    <dgm:cxn modelId="{0C1917D3-7F22-47BC-8F4E-C833CACDC5C1}" type="presParOf" srcId="{510CAB6C-D81C-442F-9485-A7A986424489}" destId="{C3024DA6-2B8F-469E-8788-B47465C6A2BA}" srcOrd="1" destOrd="0" presId="urn:microsoft.com/office/officeart/2005/8/layout/list1"/>
    <dgm:cxn modelId="{0667AD28-9096-4CBB-B837-122280BDFF2D}" type="presParOf" srcId="{510CAB6C-D81C-442F-9485-A7A986424489}" destId="{0F8434A6-3323-444F-A6C0-749F37FE4628}"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7E5085-A6CF-4556-94E4-71125A3A7E77}" type="doc">
      <dgm:prSet loTypeId="urn:microsoft.com/office/officeart/2018/5/layout/IconCircleLabelList" loCatId="icon" qsTypeId="urn:microsoft.com/office/officeart/2005/8/quickstyle/simple1" qsCatId="simple" csTypeId="urn:microsoft.com/office/officeart/2005/8/colors/colorful3" csCatId="colorful" phldr="1"/>
      <dgm:spPr/>
      <dgm:t>
        <a:bodyPr/>
        <a:lstStyle/>
        <a:p>
          <a:endParaRPr lang="en-US"/>
        </a:p>
      </dgm:t>
    </dgm:pt>
    <dgm:pt modelId="{4639A6B4-4C5D-4741-9D1B-445CBA5AE5FE}">
      <dgm:prSet/>
      <dgm:spPr/>
      <dgm:t>
        <a:bodyPr/>
        <a:lstStyle/>
        <a:p>
          <a:pPr>
            <a:lnSpc>
              <a:spcPct val="100000"/>
            </a:lnSpc>
            <a:defRPr cap="all"/>
          </a:pPr>
          <a:r>
            <a:rPr lang="en-US" dirty="0"/>
            <a:t>The engagement partner is responsible for overseeing the quality control of audits of financial statements.</a:t>
          </a:r>
        </a:p>
      </dgm:t>
    </dgm:pt>
    <dgm:pt modelId="{1BE510D8-839A-4665-9E83-8BE9CB58D023}" type="parTrans" cxnId="{FC0EFA9B-9D8C-407F-A208-12D56B47E658}">
      <dgm:prSet/>
      <dgm:spPr/>
      <dgm:t>
        <a:bodyPr/>
        <a:lstStyle/>
        <a:p>
          <a:endParaRPr lang="en-US"/>
        </a:p>
      </dgm:t>
    </dgm:pt>
    <dgm:pt modelId="{AF1F48F9-DD66-462B-84D1-B0A68568E99D}" type="sibTrans" cxnId="{FC0EFA9B-9D8C-407F-A208-12D56B47E658}">
      <dgm:prSet/>
      <dgm:spPr/>
      <dgm:t>
        <a:bodyPr/>
        <a:lstStyle/>
        <a:p>
          <a:endParaRPr lang="en-US"/>
        </a:p>
      </dgm:t>
    </dgm:pt>
    <dgm:pt modelId="{91E97512-6074-44BE-A20B-3B666CB2D6C4}">
      <dgm:prSet/>
      <dgm:spPr/>
      <dgm:t>
        <a:bodyPr/>
        <a:lstStyle/>
        <a:p>
          <a:pPr>
            <a:lnSpc>
              <a:spcPct val="100000"/>
            </a:lnSpc>
            <a:defRPr cap="all"/>
          </a:pPr>
          <a:r>
            <a:rPr lang="en-US" dirty="0"/>
            <a:t>They ensure that the audit is conducted in accordance with relevant auditing standards and regulatory requirements.</a:t>
          </a:r>
        </a:p>
      </dgm:t>
    </dgm:pt>
    <dgm:pt modelId="{9DF3AFC0-632A-4042-8B6E-D4FFC5614EF3}" type="parTrans" cxnId="{34ED7B91-66FC-4EEE-8DF6-3DBEB2BA2121}">
      <dgm:prSet/>
      <dgm:spPr/>
      <dgm:t>
        <a:bodyPr/>
        <a:lstStyle/>
        <a:p>
          <a:endParaRPr lang="en-US"/>
        </a:p>
      </dgm:t>
    </dgm:pt>
    <dgm:pt modelId="{A894EE2F-3FA4-4F8F-A914-454B48309543}" type="sibTrans" cxnId="{34ED7B91-66FC-4EEE-8DF6-3DBEB2BA2121}">
      <dgm:prSet/>
      <dgm:spPr/>
      <dgm:t>
        <a:bodyPr/>
        <a:lstStyle/>
        <a:p>
          <a:endParaRPr lang="en-US"/>
        </a:p>
      </dgm:t>
    </dgm:pt>
    <dgm:pt modelId="{E8AC8FAD-E266-4014-A129-28280B9C72D8}">
      <dgm:prSet/>
      <dgm:spPr/>
      <dgm:t>
        <a:bodyPr/>
        <a:lstStyle/>
        <a:p>
          <a:pPr>
            <a:lnSpc>
              <a:spcPct val="100000"/>
            </a:lnSpc>
            <a:defRPr cap="all"/>
          </a:pPr>
          <a:r>
            <a:rPr lang="en-US" dirty="0"/>
            <a:t>The engagement partner reviews and approves the audit plan, ensuring that it addresses the risks and objectives of the engagement.</a:t>
          </a:r>
        </a:p>
      </dgm:t>
    </dgm:pt>
    <dgm:pt modelId="{2C46C1A7-D562-46AA-9E66-B8391EC96180}" type="parTrans" cxnId="{19156C00-37FB-4340-A363-167F4DC5E4EB}">
      <dgm:prSet/>
      <dgm:spPr/>
      <dgm:t>
        <a:bodyPr/>
        <a:lstStyle/>
        <a:p>
          <a:endParaRPr lang="en-US"/>
        </a:p>
      </dgm:t>
    </dgm:pt>
    <dgm:pt modelId="{25B941F8-E390-4A4D-AFF8-E05690E6456C}" type="sibTrans" cxnId="{19156C00-37FB-4340-A363-167F4DC5E4EB}">
      <dgm:prSet/>
      <dgm:spPr/>
      <dgm:t>
        <a:bodyPr/>
        <a:lstStyle/>
        <a:p>
          <a:endParaRPr lang="en-US"/>
        </a:p>
      </dgm:t>
    </dgm:pt>
    <dgm:pt modelId="{C51A73E5-630F-45BC-B3BE-DF92BF6B1650}">
      <dgm:prSet/>
      <dgm:spPr/>
      <dgm:t>
        <a:bodyPr/>
        <a:lstStyle/>
        <a:p>
          <a:pPr>
            <a:lnSpc>
              <a:spcPct val="100000"/>
            </a:lnSpc>
            <a:defRPr cap="all"/>
          </a:pPr>
          <a:r>
            <a:rPr lang="en-US" dirty="0"/>
            <a:t>They supervise the audit team, providing guidance and support throughout the engagement.</a:t>
          </a:r>
        </a:p>
      </dgm:t>
    </dgm:pt>
    <dgm:pt modelId="{856C826B-C6E9-4081-89D1-17FB728E7D62}" type="parTrans" cxnId="{4C005AB6-2ED1-4A4C-9A17-FFAE75B215A3}">
      <dgm:prSet/>
      <dgm:spPr/>
      <dgm:t>
        <a:bodyPr/>
        <a:lstStyle/>
        <a:p>
          <a:endParaRPr lang="en-US"/>
        </a:p>
      </dgm:t>
    </dgm:pt>
    <dgm:pt modelId="{78205984-15E1-46D4-8F0B-B5FB6FBDD0BE}" type="sibTrans" cxnId="{4C005AB6-2ED1-4A4C-9A17-FFAE75B215A3}">
      <dgm:prSet/>
      <dgm:spPr/>
      <dgm:t>
        <a:bodyPr/>
        <a:lstStyle/>
        <a:p>
          <a:endParaRPr lang="en-US"/>
        </a:p>
      </dgm:t>
    </dgm:pt>
    <dgm:pt modelId="{2C40BF79-3F6C-4ADD-BA32-68D0D7764440}" type="pres">
      <dgm:prSet presAssocID="{087E5085-A6CF-4556-94E4-71125A3A7E77}" presName="root" presStyleCnt="0">
        <dgm:presLayoutVars>
          <dgm:dir/>
          <dgm:resizeHandles val="exact"/>
        </dgm:presLayoutVars>
      </dgm:prSet>
      <dgm:spPr/>
    </dgm:pt>
    <dgm:pt modelId="{DB1661E7-B469-4333-A0B4-6542E5F33BBC}" type="pres">
      <dgm:prSet presAssocID="{4639A6B4-4C5D-4741-9D1B-445CBA5AE5FE}" presName="compNode" presStyleCnt="0"/>
      <dgm:spPr/>
    </dgm:pt>
    <dgm:pt modelId="{468ED02B-D581-442C-AE37-2039C70D070D}" type="pres">
      <dgm:prSet presAssocID="{4639A6B4-4C5D-4741-9D1B-445CBA5AE5FE}" presName="iconBgRect" presStyleLbl="bgShp" presStyleIdx="0" presStyleCnt="4"/>
      <dgm:spPr/>
    </dgm:pt>
    <dgm:pt modelId="{2BE2B2C8-B071-41B4-BDD4-E8BBB05C4CD8}" type="pres">
      <dgm:prSet presAssocID="{4639A6B4-4C5D-4741-9D1B-445CBA5AE5FE}"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ument"/>
        </a:ext>
      </dgm:extLst>
    </dgm:pt>
    <dgm:pt modelId="{EBAF224B-82E7-461D-B571-DD77BE6A2B4F}" type="pres">
      <dgm:prSet presAssocID="{4639A6B4-4C5D-4741-9D1B-445CBA5AE5FE}" presName="spaceRect" presStyleCnt="0"/>
      <dgm:spPr/>
    </dgm:pt>
    <dgm:pt modelId="{C5A919CE-E9D3-4192-AFF7-3E849B3B23C1}" type="pres">
      <dgm:prSet presAssocID="{4639A6B4-4C5D-4741-9D1B-445CBA5AE5FE}" presName="textRect" presStyleLbl="revTx" presStyleIdx="0" presStyleCnt="4">
        <dgm:presLayoutVars>
          <dgm:chMax val="1"/>
          <dgm:chPref val="1"/>
        </dgm:presLayoutVars>
      </dgm:prSet>
      <dgm:spPr/>
    </dgm:pt>
    <dgm:pt modelId="{4C70B825-8F9C-4911-A25D-63448ACC2D68}" type="pres">
      <dgm:prSet presAssocID="{AF1F48F9-DD66-462B-84D1-B0A68568E99D}" presName="sibTrans" presStyleCnt="0"/>
      <dgm:spPr/>
    </dgm:pt>
    <dgm:pt modelId="{C1453DDE-A935-48E8-B6E4-3A4A483F9C9F}" type="pres">
      <dgm:prSet presAssocID="{91E97512-6074-44BE-A20B-3B666CB2D6C4}" presName="compNode" presStyleCnt="0"/>
      <dgm:spPr/>
    </dgm:pt>
    <dgm:pt modelId="{81CC304C-9828-439C-AD78-424C77C4D569}" type="pres">
      <dgm:prSet presAssocID="{91E97512-6074-44BE-A20B-3B666CB2D6C4}" presName="iconBgRect" presStyleLbl="bgShp" presStyleIdx="1" presStyleCnt="4"/>
      <dgm:spPr/>
    </dgm:pt>
    <dgm:pt modelId="{79382EF9-3E2C-420B-8ED4-BE9358FF41D7}" type="pres">
      <dgm:prSet presAssocID="{91E97512-6074-44BE-A20B-3B666CB2D6C4}"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resentation with Checklist"/>
        </a:ext>
      </dgm:extLst>
    </dgm:pt>
    <dgm:pt modelId="{33F89F89-8702-4165-923A-50D5D9A55F68}" type="pres">
      <dgm:prSet presAssocID="{91E97512-6074-44BE-A20B-3B666CB2D6C4}" presName="spaceRect" presStyleCnt="0"/>
      <dgm:spPr/>
    </dgm:pt>
    <dgm:pt modelId="{E4DFDE82-EEC9-41EE-85AC-12B3B0219859}" type="pres">
      <dgm:prSet presAssocID="{91E97512-6074-44BE-A20B-3B666CB2D6C4}" presName="textRect" presStyleLbl="revTx" presStyleIdx="1" presStyleCnt="4">
        <dgm:presLayoutVars>
          <dgm:chMax val="1"/>
          <dgm:chPref val="1"/>
        </dgm:presLayoutVars>
      </dgm:prSet>
      <dgm:spPr/>
    </dgm:pt>
    <dgm:pt modelId="{CD22E77D-1E90-44C1-9718-EFE55D88EE0E}" type="pres">
      <dgm:prSet presAssocID="{A894EE2F-3FA4-4F8F-A914-454B48309543}" presName="sibTrans" presStyleCnt="0"/>
      <dgm:spPr/>
    </dgm:pt>
    <dgm:pt modelId="{63FEF8CB-B9FF-4FC8-959A-098F31465B21}" type="pres">
      <dgm:prSet presAssocID="{E8AC8FAD-E266-4014-A129-28280B9C72D8}" presName="compNode" presStyleCnt="0"/>
      <dgm:spPr/>
    </dgm:pt>
    <dgm:pt modelId="{92A643E9-46A7-4FCB-BE51-0D330BF7AEC5}" type="pres">
      <dgm:prSet presAssocID="{E8AC8FAD-E266-4014-A129-28280B9C72D8}" presName="iconBgRect" presStyleLbl="bgShp" presStyleIdx="2" presStyleCnt="4"/>
      <dgm:spPr/>
    </dgm:pt>
    <dgm:pt modelId="{D7721D0B-9D79-4FF1-92B0-6A2C4D95CBB4}" type="pres">
      <dgm:prSet presAssocID="{E8AC8FAD-E266-4014-A129-28280B9C72D8}"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FF2F3C49-0471-43B7-A2A4-C7C1962EDAC9}" type="pres">
      <dgm:prSet presAssocID="{E8AC8FAD-E266-4014-A129-28280B9C72D8}" presName="spaceRect" presStyleCnt="0"/>
      <dgm:spPr/>
    </dgm:pt>
    <dgm:pt modelId="{8C7FB252-B613-4ECA-8F5A-E704B27A4E73}" type="pres">
      <dgm:prSet presAssocID="{E8AC8FAD-E266-4014-A129-28280B9C72D8}" presName="textRect" presStyleLbl="revTx" presStyleIdx="2" presStyleCnt="4">
        <dgm:presLayoutVars>
          <dgm:chMax val="1"/>
          <dgm:chPref val="1"/>
        </dgm:presLayoutVars>
      </dgm:prSet>
      <dgm:spPr/>
    </dgm:pt>
    <dgm:pt modelId="{0B3247BD-D392-4FF0-B917-2D6B7872E9C8}" type="pres">
      <dgm:prSet presAssocID="{25B941F8-E390-4A4D-AFF8-E05690E6456C}" presName="sibTrans" presStyleCnt="0"/>
      <dgm:spPr/>
    </dgm:pt>
    <dgm:pt modelId="{3C8F1616-7332-4133-89D2-787896319C37}" type="pres">
      <dgm:prSet presAssocID="{C51A73E5-630F-45BC-B3BE-DF92BF6B1650}" presName="compNode" presStyleCnt="0"/>
      <dgm:spPr/>
    </dgm:pt>
    <dgm:pt modelId="{8C1AB5E5-6B17-49CC-9253-E30F8ECD0D3D}" type="pres">
      <dgm:prSet presAssocID="{C51A73E5-630F-45BC-B3BE-DF92BF6B1650}" presName="iconBgRect" presStyleLbl="bgShp" presStyleIdx="3" presStyleCnt="4"/>
      <dgm:spPr/>
    </dgm:pt>
    <dgm:pt modelId="{9DFF701C-BB2E-4433-B8B1-F94C6FADFAB2}" type="pres">
      <dgm:prSet presAssocID="{C51A73E5-630F-45BC-B3BE-DF92BF6B1650}"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hare With Person"/>
        </a:ext>
      </dgm:extLst>
    </dgm:pt>
    <dgm:pt modelId="{650307CF-80A6-4BE2-B4EB-A3BAEE646E67}" type="pres">
      <dgm:prSet presAssocID="{C51A73E5-630F-45BC-B3BE-DF92BF6B1650}" presName="spaceRect" presStyleCnt="0"/>
      <dgm:spPr/>
    </dgm:pt>
    <dgm:pt modelId="{7D95284A-6AF0-42AF-80BB-0C0DCE71FA35}" type="pres">
      <dgm:prSet presAssocID="{C51A73E5-630F-45BC-B3BE-DF92BF6B1650}" presName="textRect" presStyleLbl="revTx" presStyleIdx="3" presStyleCnt="4">
        <dgm:presLayoutVars>
          <dgm:chMax val="1"/>
          <dgm:chPref val="1"/>
        </dgm:presLayoutVars>
      </dgm:prSet>
      <dgm:spPr/>
    </dgm:pt>
  </dgm:ptLst>
  <dgm:cxnLst>
    <dgm:cxn modelId="{19156C00-37FB-4340-A363-167F4DC5E4EB}" srcId="{087E5085-A6CF-4556-94E4-71125A3A7E77}" destId="{E8AC8FAD-E266-4014-A129-28280B9C72D8}" srcOrd="2" destOrd="0" parTransId="{2C46C1A7-D562-46AA-9E66-B8391EC96180}" sibTransId="{25B941F8-E390-4A4D-AFF8-E05690E6456C}"/>
    <dgm:cxn modelId="{A0598B16-D84A-4158-9F63-E10AE4E91037}" type="presOf" srcId="{C51A73E5-630F-45BC-B3BE-DF92BF6B1650}" destId="{7D95284A-6AF0-42AF-80BB-0C0DCE71FA35}" srcOrd="0" destOrd="0" presId="urn:microsoft.com/office/officeart/2018/5/layout/IconCircleLabelList"/>
    <dgm:cxn modelId="{592F6D5F-A257-40AA-BB6B-D85224D760B5}" type="presOf" srcId="{4639A6B4-4C5D-4741-9D1B-445CBA5AE5FE}" destId="{C5A919CE-E9D3-4192-AFF7-3E849B3B23C1}" srcOrd="0" destOrd="0" presId="urn:microsoft.com/office/officeart/2018/5/layout/IconCircleLabelList"/>
    <dgm:cxn modelId="{FD88C347-50FC-40B1-ACBF-6629DFEE6BCB}" type="presOf" srcId="{91E97512-6074-44BE-A20B-3B666CB2D6C4}" destId="{E4DFDE82-EEC9-41EE-85AC-12B3B0219859}" srcOrd="0" destOrd="0" presId="urn:microsoft.com/office/officeart/2018/5/layout/IconCircleLabelList"/>
    <dgm:cxn modelId="{34ED7B91-66FC-4EEE-8DF6-3DBEB2BA2121}" srcId="{087E5085-A6CF-4556-94E4-71125A3A7E77}" destId="{91E97512-6074-44BE-A20B-3B666CB2D6C4}" srcOrd="1" destOrd="0" parTransId="{9DF3AFC0-632A-4042-8B6E-D4FFC5614EF3}" sibTransId="{A894EE2F-3FA4-4F8F-A914-454B48309543}"/>
    <dgm:cxn modelId="{FC0EFA9B-9D8C-407F-A208-12D56B47E658}" srcId="{087E5085-A6CF-4556-94E4-71125A3A7E77}" destId="{4639A6B4-4C5D-4741-9D1B-445CBA5AE5FE}" srcOrd="0" destOrd="0" parTransId="{1BE510D8-839A-4665-9E83-8BE9CB58D023}" sibTransId="{AF1F48F9-DD66-462B-84D1-B0A68568E99D}"/>
    <dgm:cxn modelId="{21125FA0-E407-4C02-A6AB-B63521F0681F}" type="presOf" srcId="{087E5085-A6CF-4556-94E4-71125A3A7E77}" destId="{2C40BF79-3F6C-4ADD-BA32-68D0D7764440}" srcOrd="0" destOrd="0" presId="urn:microsoft.com/office/officeart/2018/5/layout/IconCircleLabelList"/>
    <dgm:cxn modelId="{4C005AB6-2ED1-4A4C-9A17-FFAE75B215A3}" srcId="{087E5085-A6CF-4556-94E4-71125A3A7E77}" destId="{C51A73E5-630F-45BC-B3BE-DF92BF6B1650}" srcOrd="3" destOrd="0" parTransId="{856C826B-C6E9-4081-89D1-17FB728E7D62}" sibTransId="{78205984-15E1-46D4-8F0B-B5FB6FBDD0BE}"/>
    <dgm:cxn modelId="{517FFFDF-1F13-4695-87DF-86BE95D175B2}" type="presOf" srcId="{E8AC8FAD-E266-4014-A129-28280B9C72D8}" destId="{8C7FB252-B613-4ECA-8F5A-E704B27A4E73}" srcOrd="0" destOrd="0" presId="urn:microsoft.com/office/officeart/2018/5/layout/IconCircleLabelList"/>
    <dgm:cxn modelId="{42404AF9-A44A-4CC7-8BC4-6D6B9E706D4E}" type="presParOf" srcId="{2C40BF79-3F6C-4ADD-BA32-68D0D7764440}" destId="{DB1661E7-B469-4333-A0B4-6542E5F33BBC}" srcOrd="0" destOrd="0" presId="urn:microsoft.com/office/officeart/2018/5/layout/IconCircleLabelList"/>
    <dgm:cxn modelId="{DE39832C-1924-4DE7-AE19-B461F1FC29CB}" type="presParOf" srcId="{DB1661E7-B469-4333-A0B4-6542E5F33BBC}" destId="{468ED02B-D581-442C-AE37-2039C70D070D}" srcOrd="0" destOrd="0" presId="urn:microsoft.com/office/officeart/2018/5/layout/IconCircleLabelList"/>
    <dgm:cxn modelId="{F4F71C52-6B3A-44BC-94C8-6F052B99E616}" type="presParOf" srcId="{DB1661E7-B469-4333-A0B4-6542E5F33BBC}" destId="{2BE2B2C8-B071-41B4-BDD4-E8BBB05C4CD8}" srcOrd="1" destOrd="0" presId="urn:microsoft.com/office/officeart/2018/5/layout/IconCircleLabelList"/>
    <dgm:cxn modelId="{1D49EC03-C209-4D53-9FFF-F6D3E9B38A89}" type="presParOf" srcId="{DB1661E7-B469-4333-A0B4-6542E5F33BBC}" destId="{EBAF224B-82E7-461D-B571-DD77BE6A2B4F}" srcOrd="2" destOrd="0" presId="urn:microsoft.com/office/officeart/2018/5/layout/IconCircleLabelList"/>
    <dgm:cxn modelId="{933D2737-C8AE-45CD-8DA9-C8CBF6972439}" type="presParOf" srcId="{DB1661E7-B469-4333-A0B4-6542E5F33BBC}" destId="{C5A919CE-E9D3-4192-AFF7-3E849B3B23C1}" srcOrd="3" destOrd="0" presId="urn:microsoft.com/office/officeart/2018/5/layout/IconCircleLabelList"/>
    <dgm:cxn modelId="{7E1BA855-0CB7-4D2A-B449-7EB5777D9113}" type="presParOf" srcId="{2C40BF79-3F6C-4ADD-BA32-68D0D7764440}" destId="{4C70B825-8F9C-4911-A25D-63448ACC2D68}" srcOrd="1" destOrd="0" presId="urn:microsoft.com/office/officeart/2018/5/layout/IconCircleLabelList"/>
    <dgm:cxn modelId="{6CFFC497-1C9F-4E74-B0F6-E611281B3E2F}" type="presParOf" srcId="{2C40BF79-3F6C-4ADD-BA32-68D0D7764440}" destId="{C1453DDE-A935-48E8-B6E4-3A4A483F9C9F}" srcOrd="2" destOrd="0" presId="urn:microsoft.com/office/officeart/2018/5/layout/IconCircleLabelList"/>
    <dgm:cxn modelId="{9FC2AE8E-C86D-433B-A1E8-280DD221B3CD}" type="presParOf" srcId="{C1453DDE-A935-48E8-B6E4-3A4A483F9C9F}" destId="{81CC304C-9828-439C-AD78-424C77C4D569}" srcOrd="0" destOrd="0" presId="urn:microsoft.com/office/officeart/2018/5/layout/IconCircleLabelList"/>
    <dgm:cxn modelId="{6F3A08F5-339D-4922-A8AD-7D368D98725D}" type="presParOf" srcId="{C1453DDE-A935-48E8-B6E4-3A4A483F9C9F}" destId="{79382EF9-3E2C-420B-8ED4-BE9358FF41D7}" srcOrd="1" destOrd="0" presId="urn:microsoft.com/office/officeart/2018/5/layout/IconCircleLabelList"/>
    <dgm:cxn modelId="{688621D6-2698-46BF-B844-6A8E63D3A0E8}" type="presParOf" srcId="{C1453DDE-A935-48E8-B6E4-3A4A483F9C9F}" destId="{33F89F89-8702-4165-923A-50D5D9A55F68}" srcOrd="2" destOrd="0" presId="urn:microsoft.com/office/officeart/2018/5/layout/IconCircleLabelList"/>
    <dgm:cxn modelId="{705A11E8-7E32-4CF6-8935-AD52846DBA03}" type="presParOf" srcId="{C1453DDE-A935-48E8-B6E4-3A4A483F9C9F}" destId="{E4DFDE82-EEC9-41EE-85AC-12B3B0219859}" srcOrd="3" destOrd="0" presId="urn:microsoft.com/office/officeart/2018/5/layout/IconCircleLabelList"/>
    <dgm:cxn modelId="{257BD6E2-2684-4F59-8FFE-DBE5733D40D6}" type="presParOf" srcId="{2C40BF79-3F6C-4ADD-BA32-68D0D7764440}" destId="{CD22E77D-1E90-44C1-9718-EFE55D88EE0E}" srcOrd="3" destOrd="0" presId="urn:microsoft.com/office/officeart/2018/5/layout/IconCircleLabelList"/>
    <dgm:cxn modelId="{7217304A-14E1-4FBB-A898-FACE5BE9B278}" type="presParOf" srcId="{2C40BF79-3F6C-4ADD-BA32-68D0D7764440}" destId="{63FEF8CB-B9FF-4FC8-959A-098F31465B21}" srcOrd="4" destOrd="0" presId="urn:microsoft.com/office/officeart/2018/5/layout/IconCircleLabelList"/>
    <dgm:cxn modelId="{5AC77AC3-2BA7-4545-9AA2-162B1FD4483F}" type="presParOf" srcId="{63FEF8CB-B9FF-4FC8-959A-098F31465B21}" destId="{92A643E9-46A7-4FCB-BE51-0D330BF7AEC5}" srcOrd="0" destOrd="0" presId="urn:microsoft.com/office/officeart/2018/5/layout/IconCircleLabelList"/>
    <dgm:cxn modelId="{C6D318F9-8173-492D-B9AB-826391C41B8E}" type="presParOf" srcId="{63FEF8CB-B9FF-4FC8-959A-098F31465B21}" destId="{D7721D0B-9D79-4FF1-92B0-6A2C4D95CBB4}" srcOrd="1" destOrd="0" presId="urn:microsoft.com/office/officeart/2018/5/layout/IconCircleLabelList"/>
    <dgm:cxn modelId="{1FBB673A-03A0-4341-AF0D-37AAE7FD8E70}" type="presParOf" srcId="{63FEF8CB-B9FF-4FC8-959A-098F31465B21}" destId="{FF2F3C49-0471-43B7-A2A4-C7C1962EDAC9}" srcOrd="2" destOrd="0" presId="urn:microsoft.com/office/officeart/2018/5/layout/IconCircleLabelList"/>
    <dgm:cxn modelId="{055461DF-10A6-4A88-9AA1-78634545A37F}" type="presParOf" srcId="{63FEF8CB-B9FF-4FC8-959A-098F31465B21}" destId="{8C7FB252-B613-4ECA-8F5A-E704B27A4E73}" srcOrd="3" destOrd="0" presId="urn:microsoft.com/office/officeart/2018/5/layout/IconCircleLabelList"/>
    <dgm:cxn modelId="{81FF50FE-9EBE-41FA-96C4-E9DEE6A9EA70}" type="presParOf" srcId="{2C40BF79-3F6C-4ADD-BA32-68D0D7764440}" destId="{0B3247BD-D392-4FF0-B917-2D6B7872E9C8}" srcOrd="5" destOrd="0" presId="urn:microsoft.com/office/officeart/2018/5/layout/IconCircleLabelList"/>
    <dgm:cxn modelId="{F1065700-7B77-4FA7-8649-B89C271D32FF}" type="presParOf" srcId="{2C40BF79-3F6C-4ADD-BA32-68D0D7764440}" destId="{3C8F1616-7332-4133-89D2-787896319C37}" srcOrd="6" destOrd="0" presId="urn:microsoft.com/office/officeart/2018/5/layout/IconCircleLabelList"/>
    <dgm:cxn modelId="{9C251EAF-C2C6-45AA-8EDB-C457EAC2AC6E}" type="presParOf" srcId="{3C8F1616-7332-4133-89D2-787896319C37}" destId="{8C1AB5E5-6B17-49CC-9253-E30F8ECD0D3D}" srcOrd="0" destOrd="0" presId="urn:microsoft.com/office/officeart/2018/5/layout/IconCircleLabelList"/>
    <dgm:cxn modelId="{07CD811B-3E7D-44BB-B748-D68F4E1E134E}" type="presParOf" srcId="{3C8F1616-7332-4133-89D2-787896319C37}" destId="{9DFF701C-BB2E-4433-B8B1-F94C6FADFAB2}" srcOrd="1" destOrd="0" presId="urn:microsoft.com/office/officeart/2018/5/layout/IconCircleLabelList"/>
    <dgm:cxn modelId="{EE23FF5C-B5CA-489A-91AB-8B6F7C680B9E}" type="presParOf" srcId="{3C8F1616-7332-4133-89D2-787896319C37}" destId="{650307CF-80A6-4BE2-B4EB-A3BAEE646E67}" srcOrd="2" destOrd="0" presId="urn:microsoft.com/office/officeart/2018/5/layout/IconCircleLabelList"/>
    <dgm:cxn modelId="{829A58D2-2AA7-4C79-A030-2469B9178E55}" type="presParOf" srcId="{3C8F1616-7332-4133-89D2-787896319C37}" destId="{7D95284A-6AF0-42AF-80BB-0C0DCE71FA3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DD179D9-9416-4A75-8175-32DF1A018024}" type="doc">
      <dgm:prSet loTypeId="urn:microsoft.com/office/officeart/2005/8/layout/gear1" loCatId="cycle" qsTypeId="urn:microsoft.com/office/officeart/2005/8/quickstyle/simple1" qsCatId="simple" csTypeId="urn:microsoft.com/office/officeart/2005/8/colors/colorful3" csCatId="colorful" phldr="1"/>
      <dgm:spPr/>
    </dgm:pt>
    <dgm:pt modelId="{507AA871-208C-4B94-ABD4-10A0D30F33A3}">
      <dgm:prSet phldrT="[Text]"/>
      <dgm:spPr/>
      <dgm:t>
        <a:bodyPr/>
        <a:lstStyle/>
        <a:p>
          <a:r>
            <a:rPr lang="en-IN" dirty="0"/>
            <a:t>Thorough Examination</a:t>
          </a:r>
        </a:p>
      </dgm:t>
    </dgm:pt>
    <dgm:pt modelId="{73C1B213-F64A-460E-B0E2-C31C9BF0DCF9}" type="parTrans" cxnId="{A61DA083-FDB4-47D4-9392-62E6BC14C72C}">
      <dgm:prSet/>
      <dgm:spPr/>
      <dgm:t>
        <a:bodyPr/>
        <a:lstStyle/>
        <a:p>
          <a:endParaRPr lang="en-IN"/>
        </a:p>
      </dgm:t>
    </dgm:pt>
    <dgm:pt modelId="{87F9224C-9AD5-422E-8054-E55CBD4AF533}" type="sibTrans" cxnId="{A61DA083-FDB4-47D4-9392-62E6BC14C72C}">
      <dgm:prSet/>
      <dgm:spPr/>
      <dgm:t>
        <a:bodyPr/>
        <a:lstStyle/>
        <a:p>
          <a:endParaRPr lang="en-IN"/>
        </a:p>
      </dgm:t>
    </dgm:pt>
    <dgm:pt modelId="{6437C4DE-E59B-43A1-9D32-26EC6D89D011}">
      <dgm:prSet phldrT="[Text]"/>
      <dgm:spPr/>
      <dgm:t>
        <a:bodyPr/>
        <a:lstStyle/>
        <a:p>
          <a:r>
            <a:rPr lang="en-IN" dirty="0"/>
            <a:t>Fraud Detection</a:t>
          </a:r>
        </a:p>
      </dgm:t>
    </dgm:pt>
    <dgm:pt modelId="{8D08B7C2-2C59-4926-8315-24347E760580}" type="parTrans" cxnId="{BCA2DF07-174B-4BB3-B83B-CB8E6AD5FAAA}">
      <dgm:prSet/>
      <dgm:spPr/>
      <dgm:t>
        <a:bodyPr/>
        <a:lstStyle/>
        <a:p>
          <a:endParaRPr lang="en-IN"/>
        </a:p>
      </dgm:t>
    </dgm:pt>
    <dgm:pt modelId="{268E8A81-884C-40FB-A64C-9609FD57A196}" type="sibTrans" cxnId="{BCA2DF07-174B-4BB3-B83B-CB8E6AD5FAAA}">
      <dgm:prSet/>
      <dgm:spPr/>
      <dgm:t>
        <a:bodyPr/>
        <a:lstStyle/>
        <a:p>
          <a:endParaRPr lang="en-IN"/>
        </a:p>
      </dgm:t>
    </dgm:pt>
    <dgm:pt modelId="{F97CA115-BF3A-49C9-B492-9801B1BBD8DE}">
      <dgm:prSet/>
      <dgm:spPr/>
      <dgm:t>
        <a:bodyPr/>
        <a:lstStyle/>
        <a:p>
          <a:r>
            <a:rPr lang="en-IN" dirty="0"/>
            <a:t>Impartial Opinion</a:t>
          </a:r>
        </a:p>
      </dgm:t>
    </dgm:pt>
    <dgm:pt modelId="{D65FCB8B-7B83-4AC0-B04F-EDCC0340A27C}" type="parTrans" cxnId="{7099C8EE-33A5-478E-9B83-C78F38B394D2}">
      <dgm:prSet/>
      <dgm:spPr/>
      <dgm:t>
        <a:bodyPr/>
        <a:lstStyle/>
        <a:p>
          <a:endParaRPr lang="en-IN"/>
        </a:p>
      </dgm:t>
    </dgm:pt>
    <dgm:pt modelId="{BC6B1719-D325-4578-A039-B7BF523FE365}" type="sibTrans" cxnId="{7099C8EE-33A5-478E-9B83-C78F38B394D2}">
      <dgm:prSet/>
      <dgm:spPr/>
      <dgm:t>
        <a:bodyPr/>
        <a:lstStyle/>
        <a:p>
          <a:endParaRPr lang="en-IN"/>
        </a:p>
      </dgm:t>
    </dgm:pt>
    <dgm:pt modelId="{575DAE36-CE5E-4B61-89F9-80E0286A38D1}" type="pres">
      <dgm:prSet presAssocID="{FDD179D9-9416-4A75-8175-32DF1A018024}" presName="composite" presStyleCnt="0">
        <dgm:presLayoutVars>
          <dgm:chMax val="3"/>
          <dgm:animLvl val="lvl"/>
          <dgm:resizeHandles val="exact"/>
        </dgm:presLayoutVars>
      </dgm:prSet>
      <dgm:spPr/>
    </dgm:pt>
    <dgm:pt modelId="{290F92F8-D132-47C2-96D1-D10F21A40478}" type="pres">
      <dgm:prSet presAssocID="{507AA871-208C-4B94-ABD4-10A0D30F33A3}" presName="gear1" presStyleLbl="node1" presStyleIdx="0" presStyleCnt="3">
        <dgm:presLayoutVars>
          <dgm:chMax val="1"/>
          <dgm:bulletEnabled val="1"/>
        </dgm:presLayoutVars>
      </dgm:prSet>
      <dgm:spPr/>
    </dgm:pt>
    <dgm:pt modelId="{4B7F3C3D-1DE0-4844-8DEB-736C51C91FAE}" type="pres">
      <dgm:prSet presAssocID="{507AA871-208C-4B94-ABD4-10A0D30F33A3}" presName="gear1srcNode" presStyleLbl="node1" presStyleIdx="0" presStyleCnt="3"/>
      <dgm:spPr/>
    </dgm:pt>
    <dgm:pt modelId="{6716DB10-09E8-422E-96E2-9AC688214A9D}" type="pres">
      <dgm:prSet presAssocID="{507AA871-208C-4B94-ABD4-10A0D30F33A3}" presName="gear1dstNode" presStyleLbl="node1" presStyleIdx="0" presStyleCnt="3"/>
      <dgm:spPr/>
    </dgm:pt>
    <dgm:pt modelId="{9B9D2AF3-BF74-4562-A52B-E2FBCFB537EC}" type="pres">
      <dgm:prSet presAssocID="{6437C4DE-E59B-43A1-9D32-26EC6D89D011}" presName="gear2" presStyleLbl="node1" presStyleIdx="1" presStyleCnt="3">
        <dgm:presLayoutVars>
          <dgm:chMax val="1"/>
          <dgm:bulletEnabled val="1"/>
        </dgm:presLayoutVars>
      </dgm:prSet>
      <dgm:spPr/>
    </dgm:pt>
    <dgm:pt modelId="{0A010D14-1257-4C0B-B01F-17582F40D770}" type="pres">
      <dgm:prSet presAssocID="{6437C4DE-E59B-43A1-9D32-26EC6D89D011}" presName="gear2srcNode" presStyleLbl="node1" presStyleIdx="1" presStyleCnt="3"/>
      <dgm:spPr/>
    </dgm:pt>
    <dgm:pt modelId="{AD5163CB-0FBF-427D-930B-49CAFEBB0F2E}" type="pres">
      <dgm:prSet presAssocID="{6437C4DE-E59B-43A1-9D32-26EC6D89D011}" presName="gear2dstNode" presStyleLbl="node1" presStyleIdx="1" presStyleCnt="3"/>
      <dgm:spPr/>
    </dgm:pt>
    <dgm:pt modelId="{12874E81-ECC6-4EE3-A139-EE9068B29830}" type="pres">
      <dgm:prSet presAssocID="{F97CA115-BF3A-49C9-B492-9801B1BBD8DE}" presName="gear3" presStyleLbl="node1" presStyleIdx="2" presStyleCnt="3"/>
      <dgm:spPr/>
    </dgm:pt>
    <dgm:pt modelId="{E8D56CF7-63FE-4FA9-939E-4ABF977CCE41}" type="pres">
      <dgm:prSet presAssocID="{F97CA115-BF3A-49C9-B492-9801B1BBD8DE}" presName="gear3tx" presStyleLbl="node1" presStyleIdx="2" presStyleCnt="3">
        <dgm:presLayoutVars>
          <dgm:chMax val="1"/>
          <dgm:bulletEnabled val="1"/>
        </dgm:presLayoutVars>
      </dgm:prSet>
      <dgm:spPr/>
    </dgm:pt>
    <dgm:pt modelId="{BF0C0386-DE29-4C80-B1E6-CE102277097F}" type="pres">
      <dgm:prSet presAssocID="{F97CA115-BF3A-49C9-B492-9801B1BBD8DE}" presName="gear3srcNode" presStyleLbl="node1" presStyleIdx="2" presStyleCnt="3"/>
      <dgm:spPr/>
    </dgm:pt>
    <dgm:pt modelId="{A47F8EE3-7949-492C-A562-5B349713CD95}" type="pres">
      <dgm:prSet presAssocID="{F97CA115-BF3A-49C9-B492-9801B1BBD8DE}" presName="gear3dstNode" presStyleLbl="node1" presStyleIdx="2" presStyleCnt="3"/>
      <dgm:spPr/>
    </dgm:pt>
    <dgm:pt modelId="{D3A145AC-278C-4493-AE54-E07469A2DDC4}" type="pres">
      <dgm:prSet presAssocID="{87F9224C-9AD5-422E-8054-E55CBD4AF533}" presName="connector1" presStyleLbl="sibTrans2D1" presStyleIdx="0" presStyleCnt="3"/>
      <dgm:spPr/>
    </dgm:pt>
    <dgm:pt modelId="{253B7309-6F35-4246-A02A-C8FC8499C12B}" type="pres">
      <dgm:prSet presAssocID="{268E8A81-884C-40FB-A64C-9609FD57A196}" presName="connector2" presStyleLbl="sibTrans2D1" presStyleIdx="1" presStyleCnt="3"/>
      <dgm:spPr/>
    </dgm:pt>
    <dgm:pt modelId="{A215FEE1-D849-4B25-91A3-34D2401DBFB3}" type="pres">
      <dgm:prSet presAssocID="{BC6B1719-D325-4578-A039-B7BF523FE365}" presName="connector3" presStyleLbl="sibTrans2D1" presStyleIdx="2" presStyleCnt="3"/>
      <dgm:spPr/>
    </dgm:pt>
  </dgm:ptLst>
  <dgm:cxnLst>
    <dgm:cxn modelId="{6150B600-34FE-4D8E-8B99-C8EC0C3DA3BC}" type="presOf" srcId="{87F9224C-9AD5-422E-8054-E55CBD4AF533}" destId="{D3A145AC-278C-4493-AE54-E07469A2DDC4}" srcOrd="0" destOrd="0" presId="urn:microsoft.com/office/officeart/2005/8/layout/gear1"/>
    <dgm:cxn modelId="{37CBE003-752E-4451-A2E3-D8DDB97C38F7}" type="presOf" srcId="{F97CA115-BF3A-49C9-B492-9801B1BBD8DE}" destId="{BF0C0386-DE29-4C80-B1E6-CE102277097F}" srcOrd="2" destOrd="0" presId="urn:microsoft.com/office/officeart/2005/8/layout/gear1"/>
    <dgm:cxn modelId="{E172E605-7917-4B42-8C59-1680EDE21508}" type="presOf" srcId="{507AA871-208C-4B94-ABD4-10A0D30F33A3}" destId="{6716DB10-09E8-422E-96E2-9AC688214A9D}" srcOrd="2" destOrd="0" presId="urn:microsoft.com/office/officeart/2005/8/layout/gear1"/>
    <dgm:cxn modelId="{BCA2DF07-174B-4BB3-B83B-CB8E6AD5FAAA}" srcId="{FDD179D9-9416-4A75-8175-32DF1A018024}" destId="{6437C4DE-E59B-43A1-9D32-26EC6D89D011}" srcOrd="1" destOrd="0" parTransId="{8D08B7C2-2C59-4926-8315-24347E760580}" sibTransId="{268E8A81-884C-40FB-A64C-9609FD57A196}"/>
    <dgm:cxn modelId="{C286E61B-1856-46D4-82EE-B18DD2B514A6}" type="presOf" srcId="{6437C4DE-E59B-43A1-9D32-26EC6D89D011}" destId="{AD5163CB-0FBF-427D-930B-49CAFEBB0F2E}" srcOrd="2" destOrd="0" presId="urn:microsoft.com/office/officeart/2005/8/layout/gear1"/>
    <dgm:cxn modelId="{2A907323-B55B-4CBD-8E16-5E4527DE6CC2}" type="presOf" srcId="{F97CA115-BF3A-49C9-B492-9801B1BBD8DE}" destId="{A47F8EE3-7949-492C-A562-5B349713CD95}" srcOrd="3" destOrd="0" presId="urn:microsoft.com/office/officeart/2005/8/layout/gear1"/>
    <dgm:cxn modelId="{77545266-D534-4BF2-BEE4-AA1782907F61}" type="presOf" srcId="{F97CA115-BF3A-49C9-B492-9801B1BBD8DE}" destId="{12874E81-ECC6-4EE3-A139-EE9068B29830}" srcOrd="0" destOrd="0" presId="urn:microsoft.com/office/officeart/2005/8/layout/gear1"/>
    <dgm:cxn modelId="{14F4774A-DE74-4569-97A1-3B12246FEB9A}" type="presOf" srcId="{507AA871-208C-4B94-ABD4-10A0D30F33A3}" destId="{290F92F8-D132-47C2-96D1-D10F21A40478}" srcOrd="0" destOrd="0" presId="urn:microsoft.com/office/officeart/2005/8/layout/gear1"/>
    <dgm:cxn modelId="{E9FA3054-08B1-4D6F-A752-65CA7CDE2F1C}" type="presOf" srcId="{268E8A81-884C-40FB-A64C-9609FD57A196}" destId="{253B7309-6F35-4246-A02A-C8FC8499C12B}" srcOrd="0" destOrd="0" presId="urn:microsoft.com/office/officeart/2005/8/layout/gear1"/>
    <dgm:cxn modelId="{53D53674-4549-45A0-9E31-D75FBF5F7043}" type="presOf" srcId="{FDD179D9-9416-4A75-8175-32DF1A018024}" destId="{575DAE36-CE5E-4B61-89F9-80E0286A38D1}" srcOrd="0" destOrd="0" presId="urn:microsoft.com/office/officeart/2005/8/layout/gear1"/>
    <dgm:cxn modelId="{A61DA083-FDB4-47D4-9392-62E6BC14C72C}" srcId="{FDD179D9-9416-4A75-8175-32DF1A018024}" destId="{507AA871-208C-4B94-ABD4-10A0D30F33A3}" srcOrd="0" destOrd="0" parTransId="{73C1B213-F64A-460E-B0E2-C31C9BF0DCF9}" sibTransId="{87F9224C-9AD5-422E-8054-E55CBD4AF533}"/>
    <dgm:cxn modelId="{9F335196-D985-4949-9850-CC0328F755D6}" type="presOf" srcId="{6437C4DE-E59B-43A1-9D32-26EC6D89D011}" destId="{9B9D2AF3-BF74-4562-A52B-E2FBCFB537EC}" srcOrd="0" destOrd="0" presId="urn:microsoft.com/office/officeart/2005/8/layout/gear1"/>
    <dgm:cxn modelId="{52E2FA9F-B640-4FC5-A8C8-244BA6A6CBCE}" type="presOf" srcId="{507AA871-208C-4B94-ABD4-10A0D30F33A3}" destId="{4B7F3C3D-1DE0-4844-8DEB-736C51C91FAE}" srcOrd="1" destOrd="0" presId="urn:microsoft.com/office/officeart/2005/8/layout/gear1"/>
    <dgm:cxn modelId="{4CFE27AD-D552-488B-8D50-E0B06B7919A0}" type="presOf" srcId="{F97CA115-BF3A-49C9-B492-9801B1BBD8DE}" destId="{E8D56CF7-63FE-4FA9-939E-4ABF977CCE41}" srcOrd="1" destOrd="0" presId="urn:microsoft.com/office/officeart/2005/8/layout/gear1"/>
    <dgm:cxn modelId="{79B73CE9-A1CB-4665-B264-8A6AADD3F739}" type="presOf" srcId="{6437C4DE-E59B-43A1-9D32-26EC6D89D011}" destId="{0A010D14-1257-4C0B-B01F-17582F40D770}" srcOrd="1" destOrd="0" presId="urn:microsoft.com/office/officeart/2005/8/layout/gear1"/>
    <dgm:cxn modelId="{7099C8EE-33A5-478E-9B83-C78F38B394D2}" srcId="{FDD179D9-9416-4A75-8175-32DF1A018024}" destId="{F97CA115-BF3A-49C9-B492-9801B1BBD8DE}" srcOrd="2" destOrd="0" parTransId="{D65FCB8B-7B83-4AC0-B04F-EDCC0340A27C}" sibTransId="{BC6B1719-D325-4578-A039-B7BF523FE365}"/>
    <dgm:cxn modelId="{A60C2CF1-CAC9-4B05-B972-0196283A908D}" type="presOf" srcId="{BC6B1719-D325-4578-A039-B7BF523FE365}" destId="{A215FEE1-D849-4B25-91A3-34D2401DBFB3}" srcOrd="0" destOrd="0" presId="urn:microsoft.com/office/officeart/2005/8/layout/gear1"/>
    <dgm:cxn modelId="{0DF5486A-8FDF-4560-84DD-C06A6C7C7107}" type="presParOf" srcId="{575DAE36-CE5E-4B61-89F9-80E0286A38D1}" destId="{290F92F8-D132-47C2-96D1-D10F21A40478}" srcOrd="0" destOrd="0" presId="urn:microsoft.com/office/officeart/2005/8/layout/gear1"/>
    <dgm:cxn modelId="{EE6547E9-8810-4E5E-A384-84E427DB634D}" type="presParOf" srcId="{575DAE36-CE5E-4B61-89F9-80E0286A38D1}" destId="{4B7F3C3D-1DE0-4844-8DEB-736C51C91FAE}" srcOrd="1" destOrd="0" presId="urn:microsoft.com/office/officeart/2005/8/layout/gear1"/>
    <dgm:cxn modelId="{964E4951-5809-4080-9A7F-5067FAD977D3}" type="presParOf" srcId="{575DAE36-CE5E-4B61-89F9-80E0286A38D1}" destId="{6716DB10-09E8-422E-96E2-9AC688214A9D}" srcOrd="2" destOrd="0" presId="urn:microsoft.com/office/officeart/2005/8/layout/gear1"/>
    <dgm:cxn modelId="{1B208D35-BAE9-4F16-94C4-FCF62D89D041}" type="presParOf" srcId="{575DAE36-CE5E-4B61-89F9-80E0286A38D1}" destId="{9B9D2AF3-BF74-4562-A52B-E2FBCFB537EC}" srcOrd="3" destOrd="0" presId="urn:microsoft.com/office/officeart/2005/8/layout/gear1"/>
    <dgm:cxn modelId="{C77161F6-A126-4539-BAED-705208E99A4B}" type="presParOf" srcId="{575DAE36-CE5E-4B61-89F9-80E0286A38D1}" destId="{0A010D14-1257-4C0B-B01F-17582F40D770}" srcOrd="4" destOrd="0" presId="urn:microsoft.com/office/officeart/2005/8/layout/gear1"/>
    <dgm:cxn modelId="{A1D8761D-2B85-4C1A-8ED7-6C50BFA4379F}" type="presParOf" srcId="{575DAE36-CE5E-4B61-89F9-80E0286A38D1}" destId="{AD5163CB-0FBF-427D-930B-49CAFEBB0F2E}" srcOrd="5" destOrd="0" presId="urn:microsoft.com/office/officeart/2005/8/layout/gear1"/>
    <dgm:cxn modelId="{CD1505C5-8A16-42DB-959D-23327A886105}" type="presParOf" srcId="{575DAE36-CE5E-4B61-89F9-80E0286A38D1}" destId="{12874E81-ECC6-4EE3-A139-EE9068B29830}" srcOrd="6" destOrd="0" presId="urn:microsoft.com/office/officeart/2005/8/layout/gear1"/>
    <dgm:cxn modelId="{77A295E1-1FA5-4771-B5CD-5E012D411405}" type="presParOf" srcId="{575DAE36-CE5E-4B61-89F9-80E0286A38D1}" destId="{E8D56CF7-63FE-4FA9-939E-4ABF977CCE41}" srcOrd="7" destOrd="0" presId="urn:microsoft.com/office/officeart/2005/8/layout/gear1"/>
    <dgm:cxn modelId="{45BCF774-F10E-4F27-A570-0368C71BD1C8}" type="presParOf" srcId="{575DAE36-CE5E-4B61-89F9-80E0286A38D1}" destId="{BF0C0386-DE29-4C80-B1E6-CE102277097F}" srcOrd="8" destOrd="0" presId="urn:microsoft.com/office/officeart/2005/8/layout/gear1"/>
    <dgm:cxn modelId="{0E10E95D-F31F-4386-AC4E-9063ABC75403}" type="presParOf" srcId="{575DAE36-CE5E-4B61-89F9-80E0286A38D1}" destId="{A47F8EE3-7949-492C-A562-5B349713CD95}" srcOrd="9" destOrd="0" presId="urn:microsoft.com/office/officeart/2005/8/layout/gear1"/>
    <dgm:cxn modelId="{C264EA8B-674B-4CB5-893C-E6600D9CED74}" type="presParOf" srcId="{575DAE36-CE5E-4B61-89F9-80E0286A38D1}" destId="{D3A145AC-278C-4493-AE54-E07469A2DDC4}" srcOrd="10" destOrd="0" presId="urn:microsoft.com/office/officeart/2005/8/layout/gear1"/>
    <dgm:cxn modelId="{50C47424-AD7C-454D-B864-55981D187B2D}" type="presParOf" srcId="{575DAE36-CE5E-4B61-89F9-80E0286A38D1}" destId="{253B7309-6F35-4246-A02A-C8FC8499C12B}" srcOrd="11" destOrd="0" presId="urn:microsoft.com/office/officeart/2005/8/layout/gear1"/>
    <dgm:cxn modelId="{9FADBDA6-B627-4109-8C9A-C394F2C6885A}" type="presParOf" srcId="{575DAE36-CE5E-4B61-89F9-80E0286A38D1}" destId="{A215FEE1-D849-4B25-91A3-34D2401DBFB3}"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7702BF9-58D7-4670-B848-CAF7B425A36D}" type="doc">
      <dgm:prSet loTypeId="urn:microsoft.com/office/officeart/2005/8/layout/hProcess4" loCatId="process" qsTypeId="urn:microsoft.com/office/officeart/2005/8/quickstyle/simple1" qsCatId="simple" csTypeId="urn:microsoft.com/office/officeart/2005/8/colors/colorful3" csCatId="colorful" phldr="1"/>
      <dgm:spPr/>
      <dgm:t>
        <a:bodyPr/>
        <a:lstStyle/>
        <a:p>
          <a:endParaRPr lang="en-IN"/>
        </a:p>
      </dgm:t>
    </dgm:pt>
    <dgm:pt modelId="{A8CBB81C-908C-452F-9DB4-6A58C7860818}">
      <dgm:prSet phldrT="[Text]"/>
      <dgm:spPr/>
      <dgm:t>
        <a:bodyPr/>
        <a:lstStyle/>
        <a:p>
          <a:r>
            <a:rPr lang="en-US" dirty="0">
              <a:latin typeface="Lora" pitchFamily="34" charset="0"/>
              <a:ea typeface="Lora" pitchFamily="34" charset="-122"/>
              <a:cs typeface="Lora" pitchFamily="34" charset="-120"/>
            </a:rPr>
            <a:t>Planning</a:t>
          </a:r>
          <a:endParaRPr lang="en-IN" dirty="0"/>
        </a:p>
      </dgm:t>
    </dgm:pt>
    <dgm:pt modelId="{EC2767C6-E98C-49DE-931F-8958DF4A0337}" type="parTrans" cxnId="{2333548C-004A-44C4-A34A-C7FD6C85F4DA}">
      <dgm:prSet/>
      <dgm:spPr/>
      <dgm:t>
        <a:bodyPr/>
        <a:lstStyle/>
        <a:p>
          <a:endParaRPr lang="en-IN"/>
        </a:p>
      </dgm:t>
    </dgm:pt>
    <dgm:pt modelId="{C29DA346-52BC-4884-8A1D-3981B8AA44F7}" type="sibTrans" cxnId="{2333548C-004A-44C4-A34A-C7FD6C85F4DA}">
      <dgm:prSet/>
      <dgm:spPr/>
      <dgm:t>
        <a:bodyPr/>
        <a:lstStyle/>
        <a:p>
          <a:endParaRPr lang="en-IN"/>
        </a:p>
      </dgm:t>
    </dgm:pt>
    <dgm:pt modelId="{C8E0312A-1324-4DD1-A2F7-8695596A5C52}">
      <dgm:prSet phldrT="[Text]"/>
      <dgm:spPr/>
      <dgm:t>
        <a:bodyPr/>
        <a:lstStyle/>
        <a:p>
          <a:r>
            <a:rPr lang="en-US" dirty="0">
              <a:latin typeface="Source Sans Pro" pitchFamily="34" charset="0"/>
              <a:ea typeface="Source Sans Pro" pitchFamily="34" charset="-122"/>
              <a:cs typeface="Source Sans Pro" pitchFamily="34" charset="-120"/>
            </a:rPr>
            <a:t>Establishing the audit scope, objectives, and methodologies</a:t>
          </a:r>
          <a:endParaRPr lang="en-IN" dirty="0"/>
        </a:p>
      </dgm:t>
    </dgm:pt>
    <dgm:pt modelId="{6DE777FA-4C10-45FE-8264-B1DCFBAB33A2}" type="parTrans" cxnId="{FFA8653C-B308-4D04-AE8F-674B9829AFD1}">
      <dgm:prSet/>
      <dgm:spPr/>
      <dgm:t>
        <a:bodyPr/>
        <a:lstStyle/>
        <a:p>
          <a:endParaRPr lang="en-IN"/>
        </a:p>
      </dgm:t>
    </dgm:pt>
    <dgm:pt modelId="{3436B980-7E35-431A-A726-456A4AF4BF72}" type="sibTrans" cxnId="{FFA8653C-B308-4D04-AE8F-674B9829AFD1}">
      <dgm:prSet/>
      <dgm:spPr/>
      <dgm:t>
        <a:bodyPr/>
        <a:lstStyle/>
        <a:p>
          <a:endParaRPr lang="en-IN"/>
        </a:p>
      </dgm:t>
    </dgm:pt>
    <dgm:pt modelId="{D761F01C-7321-4B87-A158-429EF505854F}">
      <dgm:prSet phldrT="[Text]"/>
      <dgm:spPr/>
      <dgm:t>
        <a:bodyPr/>
        <a:lstStyle/>
        <a:p>
          <a:r>
            <a:rPr lang="en-US" dirty="0">
              <a:latin typeface="Lora" pitchFamily="34" charset="0"/>
              <a:ea typeface="Lora" pitchFamily="34" charset="-122"/>
              <a:cs typeface="Lora" pitchFamily="34" charset="-120"/>
            </a:rPr>
            <a:t>Fieldwork</a:t>
          </a:r>
          <a:endParaRPr lang="en-IN" dirty="0"/>
        </a:p>
      </dgm:t>
    </dgm:pt>
    <dgm:pt modelId="{CBED34F5-EA2E-4B76-838D-62E2346205C8}" type="parTrans" cxnId="{5A9B72D4-F74D-4539-935E-9EFDDD17B807}">
      <dgm:prSet/>
      <dgm:spPr/>
      <dgm:t>
        <a:bodyPr/>
        <a:lstStyle/>
        <a:p>
          <a:endParaRPr lang="en-IN"/>
        </a:p>
      </dgm:t>
    </dgm:pt>
    <dgm:pt modelId="{F940C5CE-898E-456D-95C4-469B858FDC8F}" type="sibTrans" cxnId="{5A9B72D4-F74D-4539-935E-9EFDDD17B807}">
      <dgm:prSet/>
      <dgm:spPr/>
      <dgm:t>
        <a:bodyPr/>
        <a:lstStyle/>
        <a:p>
          <a:endParaRPr lang="en-IN"/>
        </a:p>
      </dgm:t>
    </dgm:pt>
    <dgm:pt modelId="{51800044-C835-427A-AB8D-C1FA3A960B7D}">
      <dgm:prSet phldrT="[Text]"/>
      <dgm:spPr/>
      <dgm:t>
        <a:bodyPr/>
        <a:lstStyle/>
        <a:p>
          <a:pPr>
            <a:buFont typeface="Arial" panose="020B0604020202020204" pitchFamily="34" charset="0"/>
            <a:buChar char="•"/>
          </a:pPr>
          <a:r>
            <a:rPr lang="en-US" dirty="0">
              <a:latin typeface="Source Sans Pro" pitchFamily="34" charset="0"/>
              <a:ea typeface="Source Sans Pro" pitchFamily="34" charset="-122"/>
              <a:cs typeface="Source Sans Pro" pitchFamily="34" charset="-120"/>
            </a:rPr>
            <a:t>Gathering evidence through interviews, observations, and examination of documents.</a:t>
          </a:r>
          <a:endParaRPr lang="en-IN" dirty="0"/>
        </a:p>
      </dgm:t>
    </dgm:pt>
    <dgm:pt modelId="{4F708FDC-F514-49BA-979A-3FEF38553E0E}" type="parTrans" cxnId="{D9A551FD-2086-4F83-9CCD-46DCF05C3D83}">
      <dgm:prSet/>
      <dgm:spPr/>
      <dgm:t>
        <a:bodyPr/>
        <a:lstStyle/>
        <a:p>
          <a:endParaRPr lang="en-IN"/>
        </a:p>
      </dgm:t>
    </dgm:pt>
    <dgm:pt modelId="{06896FAC-DC84-4E3D-A3DC-26611D845F02}" type="sibTrans" cxnId="{D9A551FD-2086-4F83-9CCD-46DCF05C3D83}">
      <dgm:prSet/>
      <dgm:spPr/>
      <dgm:t>
        <a:bodyPr/>
        <a:lstStyle/>
        <a:p>
          <a:endParaRPr lang="en-IN"/>
        </a:p>
      </dgm:t>
    </dgm:pt>
    <dgm:pt modelId="{11B79DC9-8F54-4457-96A3-707888DD187D}">
      <dgm:prSet phldrT="[Text]"/>
      <dgm:spPr/>
      <dgm:t>
        <a:bodyPr/>
        <a:lstStyle/>
        <a:p>
          <a:r>
            <a:rPr lang="en-US" dirty="0">
              <a:latin typeface="Lora" pitchFamily="34" charset="0"/>
              <a:ea typeface="Lora" pitchFamily="34" charset="-122"/>
              <a:cs typeface="Lora" pitchFamily="34" charset="-120"/>
            </a:rPr>
            <a:t>Reporting</a:t>
          </a:r>
          <a:endParaRPr lang="en-IN" dirty="0"/>
        </a:p>
      </dgm:t>
    </dgm:pt>
    <dgm:pt modelId="{655CBECE-EB5F-44CD-B260-160D1B541D97}" type="parTrans" cxnId="{03B24C2C-8F03-4A38-A536-9A6F1AFB900B}">
      <dgm:prSet/>
      <dgm:spPr/>
      <dgm:t>
        <a:bodyPr/>
        <a:lstStyle/>
        <a:p>
          <a:endParaRPr lang="en-IN"/>
        </a:p>
      </dgm:t>
    </dgm:pt>
    <dgm:pt modelId="{8CDDBCC3-99DB-4A15-A937-567209BED982}" type="sibTrans" cxnId="{03B24C2C-8F03-4A38-A536-9A6F1AFB900B}">
      <dgm:prSet/>
      <dgm:spPr/>
      <dgm:t>
        <a:bodyPr/>
        <a:lstStyle/>
        <a:p>
          <a:endParaRPr lang="en-IN"/>
        </a:p>
      </dgm:t>
    </dgm:pt>
    <dgm:pt modelId="{35C8D847-7646-42DB-944C-AEB6C553E3F7}">
      <dgm:prSet phldrT="[Text]"/>
      <dgm:spPr/>
      <dgm:t>
        <a:bodyPr/>
        <a:lstStyle/>
        <a:p>
          <a:pPr>
            <a:buFont typeface="Arial" panose="020B0604020202020204" pitchFamily="34" charset="0"/>
            <a:buChar char="•"/>
          </a:pPr>
          <a:r>
            <a:rPr lang="en-US" dirty="0">
              <a:latin typeface="Source Sans Pro" pitchFamily="34" charset="0"/>
              <a:ea typeface="Source Sans Pro" pitchFamily="34" charset="-122"/>
              <a:cs typeface="Source Sans Pro" pitchFamily="34" charset="-120"/>
            </a:rPr>
            <a:t>Summarizing findings and issuing an audit report with recommendations if necessary.</a:t>
          </a:r>
          <a:endParaRPr lang="en-IN" dirty="0"/>
        </a:p>
      </dgm:t>
    </dgm:pt>
    <dgm:pt modelId="{35DA69C5-6067-425E-9C0D-22B082A66F21}" type="parTrans" cxnId="{A4D11342-B3A2-451F-B533-03D79CFB491C}">
      <dgm:prSet/>
      <dgm:spPr/>
      <dgm:t>
        <a:bodyPr/>
        <a:lstStyle/>
        <a:p>
          <a:endParaRPr lang="en-IN"/>
        </a:p>
      </dgm:t>
    </dgm:pt>
    <dgm:pt modelId="{7A1BD60E-6072-4936-A2DA-C110196A6BFD}" type="sibTrans" cxnId="{A4D11342-B3A2-451F-B533-03D79CFB491C}">
      <dgm:prSet/>
      <dgm:spPr/>
      <dgm:t>
        <a:bodyPr/>
        <a:lstStyle/>
        <a:p>
          <a:endParaRPr lang="en-IN"/>
        </a:p>
      </dgm:t>
    </dgm:pt>
    <dgm:pt modelId="{9F91DEC0-5D93-40AC-9992-C944785D8BB1}" type="pres">
      <dgm:prSet presAssocID="{A7702BF9-58D7-4670-B848-CAF7B425A36D}" presName="Name0" presStyleCnt="0">
        <dgm:presLayoutVars>
          <dgm:dir/>
          <dgm:animLvl val="lvl"/>
          <dgm:resizeHandles val="exact"/>
        </dgm:presLayoutVars>
      </dgm:prSet>
      <dgm:spPr/>
    </dgm:pt>
    <dgm:pt modelId="{DA67F754-15CC-49DF-8FC6-78128B099962}" type="pres">
      <dgm:prSet presAssocID="{A7702BF9-58D7-4670-B848-CAF7B425A36D}" presName="tSp" presStyleCnt="0"/>
      <dgm:spPr/>
    </dgm:pt>
    <dgm:pt modelId="{B11D0F39-D46A-4A5D-938F-A824EE16DA50}" type="pres">
      <dgm:prSet presAssocID="{A7702BF9-58D7-4670-B848-CAF7B425A36D}" presName="bSp" presStyleCnt="0"/>
      <dgm:spPr/>
    </dgm:pt>
    <dgm:pt modelId="{06CCCD1B-0C7B-4345-A5F9-40CE2CDAF299}" type="pres">
      <dgm:prSet presAssocID="{A7702BF9-58D7-4670-B848-CAF7B425A36D}" presName="process" presStyleCnt="0"/>
      <dgm:spPr/>
    </dgm:pt>
    <dgm:pt modelId="{A7366566-464A-4F30-AACB-E1370CC6DC1A}" type="pres">
      <dgm:prSet presAssocID="{A8CBB81C-908C-452F-9DB4-6A58C7860818}" presName="composite1" presStyleCnt="0"/>
      <dgm:spPr/>
    </dgm:pt>
    <dgm:pt modelId="{F5AA4248-7243-4F0E-B3C0-0E967B93A028}" type="pres">
      <dgm:prSet presAssocID="{A8CBB81C-908C-452F-9DB4-6A58C7860818}" presName="dummyNode1" presStyleLbl="node1" presStyleIdx="0" presStyleCnt="3"/>
      <dgm:spPr/>
    </dgm:pt>
    <dgm:pt modelId="{7FB665EB-F6E7-44E2-BC2A-69715416958E}" type="pres">
      <dgm:prSet presAssocID="{A8CBB81C-908C-452F-9DB4-6A58C7860818}" presName="childNode1" presStyleLbl="bgAcc1" presStyleIdx="0" presStyleCnt="3">
        <dgm:presLayoutVars>
          <dgm:bulletEnabled val="1"/>
        </dgm:presLayoutVars>
      </dgm:prSet>
      <dgm:spPr/>
    </dgm:pt>
    <dgm:pt modelId="{82EE049E-ABE4-448B-9DBC-62FE3CB44F6C}" type="pres">
      <dgm:prSet presAssocID="{A8CBB81C-908C-452F-9DB4-6A58C7860818}" presName="childNode1tx" presStyleLbl="bgAcc1" presStyleIdx="0" presStyleCnt="3">
        <dgm:presLayoutVars>
          <dgm:bulletEnabled val="1"/>
        </dgm:presLayoutVars>
      </dgm:prSet>
      <dgm:spPr/>
    </dgm:pt>
    <dgm:pt modelId="{883CE1E2-0C56-4328-935C-78895FAB0B38}" type="pres">
      <dgm:prSet presAssocID="{A8CBB81C-908C-452F-9DB4-6A58C7860818}" presName="parentNode1" presStyleLbl="node1" presStyleIdx="0" presStyleCnt="3">
        <dgm:presLayoutVars>
          <dgm:chMax val="1"/>
          <dgm:bulletEnabled val="1"/>
        </dgm:presLayoutVars>
      </dgm:prSet>
      <dgm:spPr/>
    </dgm:pt>
    <dgm:pt modelId="{A008953A-CCC6-4AA9-BA49-D0302E5F9DB3}" type="pres">
      <dgm:prSet presAssocID="{A8CBB81C-908C-452F-9DB4-6A58C7860818}" presName="connSite1" presStyleCnt="0"/>
      <dgm:spPr/>
    </dgm:pt>
    <dgm:pt modelId="{0D41B1D8-3FA3-4AE1-BCAF-E8EAF86335B3}" type="pres">
      <dgm:prSet presAssocID="{C29DA346-52BC-4884-8A1D-3981B8AA44F7}" presName="Name9" presStyleLbl="sibTrans2D1" presStyleIdx="0" presStyleCnt="2"/>
      <dgm:spPr/>
    </dgm:pt>
    <dgm:pt modelId="{8992B87C-0ED3-42E7-B898-FB77172DC04E}" type="pres">
      <dgm:prSet presAssocID="{D761F01C-7321-4B87-A158-429EF505854F}" presName="composite2" presStyleCnt="0"/>
      <dgm:spPr/>
    </dgm:pt>
    <dgm:pt modelId="{4A4CF2F7-6484-47E5-A3C4-CCFE9D4325DC}" type="pres">
      <dgm:prSet presAssocID="{D761F01C-7321-4B87-A158-429EF505854F}" presName="dummyNode2" presStyleLbl="node1" presStyleIdx="0" presStyleCnt="3"/>
      <dgm:spPr/>
    </dgm:pt>
    <dgm:pt modelId="{1902D9E3-D712-4E08-ABB6-C15139B03CF7}" type="pres">
      <dgm:prSet presAssocID="{D761F01C-7321-4B87-A158-429EF505854F}" presName="childNode2" presStyleLbl="bgAcc1" presStyleIdx="1" presStyleCnt="3">
        <dgm:presLayoutVars>
          <dgm:bulletEnabled val="1"/>
        </dgm:presLayoutVars>
      </dgm:prSet>
      <dgm:spPr/>
    </dgm:pt>
    <dgm:pt modelId="{EDA429BF-7BB4-40B2-AD46-927BE6261254}" type="pres">
      <dgm:prSet presAssocID="{D761F01C-7321-4B87-A158-429EF505854F}" presName="childNode2tx" presStyleLbl="bgAcc1" presStyleIdx="1" presStyleCnt="3">
        <dgm:presLayoutVars>
          <dgm:bulletEnabled val="1"/>
        </dgm:presLayoutVars>
      </dgm:prSet>
      <dgm:spPr/>
    </dgm:pt>
    <dgm:pt modelId="{4AA3511E-B91A-4432-99F3-DB679C1F8469}" type="pres">
      <dgm:prSet presAssocID="{D761F01C-7321-4B87-A158-429EF505854F}" presName="parentNode2" presStyleLbl="node1" presStyleIdx="1" presStyleCnt="3">
        <dgm:presLayoutVars>
          <dgm:chMax val="0"/>
          <dgm:bulletEnabled val="1"/>
        </dgm:presLayoutVars>
      </dgm:prSet>
      <dgm:spPr/>
    </dgm:pt>
    <dgm:pt modelId="{437A4F43-5A84-4B99-BF86-D9E292D012B2}" type="pres">
      <dgm:prSet presAssocID="{D761F01C-7321-4B87-A158-429EF505854F}" presName="connSite2" presStyleCnt="0"/>
      <dgm:spPr/>
    </dgm:pt>
    <dgm:pt modelId="{4AAC8A6E-FEB3-49D6-B79D-6BC180589310}" type="pres">
      <dgm:prSet presAssocID="{F940C5CE-898E-456D-95C4-469B858FDC8F}" presName="Name18" presStyleLbl="sibTrans2D1" presStyleIdx="1" presStyleCnt="2"/>
      <dgm:spPr/>
    </dgm:pt>
    <dgm:pt modelId="{68F0D46A-E470-4E91-B986-6411D3D76FC9}" type="pres">
      <dgm:prSet presAssocID="{11B79DC9-8F54-4457-96A3-707888DD187D}" presName="composite1" presStyleCnt="0"/>
      <dgm:spPr/>
    </dgm:pt>
    <dgm:pt modelId="{81B9FE2B-137D-4FFA-94EB-A89AC269B473}" type="pres">
      <dgm:prSet presAssocID="{11B79DC9-8F54-4457-96A3-707888DD187D}" presName="dummyNode1" presStyleLbl="node1" presStyleIdx="1" presStyleCnt="3"/>
      <dgm:spPr/>
    </dgm:pt>
    <dgm:pt modelId="{B481F3D2-041D-4C22-9A60-4B39813DCA98}" type="pres">
      <dgm:prSet presAssocID="{11B79DC9-8F54-4457-96A3-707888DD187D}" presName="childNode1" presStyleLbl="bgAcc1" presStyleIdx="2" presStyleCnt="3">
        <dgm:presLayoutVars>
          <dgm:bulletEnabled val="1"/>
        </dgm:presLayoutVars>
      </dgm:prSet>
      <dgm:spPr/>
    </dgm:pt>
    <dgm:pt modelId="{2B0505C7-C51B-4FE0-9F8D-DE0489B02296}" type="pres">
      <dgm:prSet presAssocID="{11B79DC9-8F54-4457-96A3-707888DD187D}" presName="childNode1tx" presStyleLbl="bgAcc1" presStyleIdx="2" presStyleCnt="3">
        <dgm:presLayoutVars>
          <dgm:bulletEnabled val="1"/>
        </dgm:presLayoutVars>
      </dgm:prSet>
      <dgm:spPr/>
    </dgm:pt>
    <dgm:pt modelId="{10B0EF06-2A3F-4609-AA98-2706D84BF2E8}" type="pres">
      <dgm:prSet presAssocID="{11B79DC9-8F54-4457-96A3-707888DD187D}" presName="parentNode1" presStyleLbl="node1" presStyleIdx="2" presStyleCnt="3">
        <dgm:presLayoutVars>
          <dgm:chMax val="1"/>
          <dgm:bulletEnabled val="1"/>
        </dgm:presLayoutVars>
      </dgm:prSet>
      <dgm:spPr/>
    </dgm:pt>
    <dgm:pt modelId="{074DF3E4-4329-48B3-8337-93D4922F6CED}" type="pres">
      <dgm:prSet presAssocID="{11B79DC9-8F54-4457-96A3-707888DD187D}" presName="connSite1" presStyleCnt="0"/>
      <dgm:spPr/>
    </dgm:pt>
  </dgm:ptLst>
  <dgm:cxnLst>
    <dgm:cxn modelId="{03B24C2C-8F03-4A38-A536-9A6F1AFB900B}" srcId="{A7702BF9-58D7-4670-B848-CAF7B425A36D}" destId="{11B79DC9-8F54-4457-96A3-707888DD187D}" srcOrd="2" destOrd="0" parTransId="{655CBECE-EB5F-44CD-B260-160D1B541D97}" sibTransId="{8CDDBCC3-99DB-4A15-A937-567209BED982}"/>
    <dgm:cxn modelId="{384D4436-AD36-4545-98AC-F1A5DC6EB54D}" type="presOf" srcId="{C8E0312A-1324-4DD1-A2F7-8695596A5C52}" destId="{7FB665EB-F6E7-44E2-BC2A-69715416958E}" srcOrd="0" destOrd="0" presId="urn:microsoft.com/office/officeart/2005/8/layout/hProcess4"/>
    <dgm:cxn modelId="{B4355B37-665E-4500-ADC8-6A012CDC3BB8}" type="presOf" srcId="{A8CBB81C-908C-452F-9DB4-6A58C7860818}" destId="{883CE1E2-0C56-4328-935C-78895FAB0B38}" srcOrd="0" destOrd="0" presId="urn:microsoft.com/office/officeart/2005/8/layout/hProcess4"/>
    <dgm:cxn modelId="{FFA8653C-B308-4D04-AE8F-674B9829AFD1}" srcId="{A8CBB81C-908C-452F-9DB4-6A58C7860818}" destId="{C8E0312A-1324-4DD1-A2F7-8695596A5C52}" srcOrd="0" destOrd="0" parTransId="{6DE777FA-4C10-45FE-8264-B1DCFBAB33A2}" sibTransId="{3436B980-7E35-431A-A726-456A4AF4BF72}"/>
    <dgm:cxn modelId="{A4D11342-B3A2-451F-B533-03D79CFB491C}" srcId="{11B79DC9-8F54-4457-96A3-707888DD187D}" destId="{35C8D847-7646-42DB-944C-AEB6C553E3F7}" srcOrd="0" destOrd="0" parTransId="{35DA69C5-6067-425E-9C0D-22B082A66F21}" sibTransId="{7A1BD60E-6072-4936-A2DA-C110196A6BFD}"/>
    <dgm:cxn modelId="{10277242-20DF-4131-BCAD-DCEDD14F1CB3}" type="presOf" srcId="{51800044-C835-427A-AB8D-C1FA3A960B7D}" destId="{EDA429BF-7BB4-40B2-AD46-927BE6261254}" srcOrd="1" destOrd="0" presId="urn:microsoft.com/office/officeart/2005/8/layout/hProcess4"/>
    <dgm:cxn modelId="{10840979-78AD-484E-BEE9-378B44EC22FB}" type="presOf" srcId="{11B79DC9-8F54-4457-96A3-707888DD187D}" destId="{10B0EF06-2A3F-4609-AA98-2706D84BF2E8}" srcOrd="0" destOrd="0" presId="urn:microsoft.com/office/officeart/2005/8/layout/hProcess4"/>
    <dgm:cxn modelId="{2333548C-004A-44C4-A34A-C7FD6C85F4DA}" srcId="{A7702BF9-58D7-4670-B848-CAF7B425A36D}" destId="{A8CBB81C-908C-452F-9DB4-6A58C7860818}" srcOrd="0" destOrd="0" parTransId="{EC2767C6-E98C-49DE-931F-8958DF4A0337}" sibTransId="{C29DA346-52BC-4884-8A1D-3981B8AA44F7}"/>
    <dgm:cxn modelId="{4C881694-2BF6-4A9A-9621-4C2A18B28BE5}" type="presOf" srcId="{A7702BF9-58D7-4670-B848-CAF7B425A36D}" destId="{9F91DEC0-5D93-40AC-9992-C944785D8BB1}" srcOrd="0" destOrd="0" presId="urn:microsoft.com/office/officeart/2005/8/layout/hProcess4"/>
    <dgm:cxn modelId="{5D4CEDA3-DA38-4635-A8EB-DDB21A86C317}" type="presOf" srcId="{C8E0312A-1324-4DD1-A2F7-8695596A5C52}" destId="{82EE049E-ABE4-448B-9DBC-62FE3CB44F6C}" srcOrd="1" destOrd="0" presId="urn:microsoft.com/office/officeart/2005/8/layout/hProcess4"/>
    <dgm:cxn modelId="{55573AA4-26E2-4DEB-A481-938B687DB9C2}" type="presOf" srcId="{D761F01C-7321-4B87-A158-429EF505854F}" destId="{4AA3511E-B91A-4432-99F3-DB679C1F8469}" srcOrd="0" destOrd="0" presId="urn:microsoft.com/office/officeart/2005/8/layout/hProcess4"/>
    <dgm:cxn modelId="{BE1C3CAA-A2D2-40E2-B8BF-102AD1CF26EA}" type="presOf" srcId="{F940C5CE-898E-456D-95C4-469B858FDC8F}" destId="{4AAC8A6E-FEB3-49D6-B79D-6BC180589310}" srcOrd="0" destOrd="0" presId="urn:microsoft.com/office/officeart/2005/8/layout/hProcess4"/>
    <dgm:cxn modelId="{674CBDBE-1ADE-4A39-8FB4-0A3B7FCD8AB0}" type="presOf" srcId="{35C8D847-7646-42DB-944C-AEB6C553E3F7}" destId="{2B0505C7-C51B-4FE0-9F8D-DE0489B02296}" srcOrd="1" destOrd="0" presId="urn:microsoft.com/office/officeart/2005/8/layout/hProcess4"/>
    <dgm:cxn modelId="{3A4E5ACD-DF31-4709-A968-C94E2F083190}" type="presOf" srcId="{C29DA346-52BC-4884-8A1D-3981B8AA44F7}" destId="{0D41B1D8-3FA3-4AE1-BCAF-E8EAF86335B3}" srcOrd="0" destOrd="0" presId="urn:microsoft.com/office/officeart/2005/8/layout/hProcess4"/>
    <dgm:cxn modelId="{5A9B72D4-F74D-4539-935E-9EFDDD17B807}" srcId="{A7702BF9-58D7-4670-B848-CAF7B425A36D}" destId="{D761F01C-7321-4B87-A158-429EF505854F}" srcOrd="1" destOrd="0" parTransId="{CBED34F5-EA2E-4B76-838D-62E2346205C8}" sibTransId="{F940C5CE-898E-456D-95C4-469B858FDC8F}"/>
    <dgm:cxn modelId="{421574EA-9B00-4264-BB63-37C444C318C7}" type="presOf" srcId="{35C8D847-7646-42DB-944C-AEB6C553E3F7}" destId="{B481F3D2-041D-4C22-9A60-4B39813DCA98}" srcOrd="0" destOrd="0" presId="urn:microsoft.com/office/officeart/2005/8/layout/hProcess4"/>
    <dgm:cxn modelId="{16DB47F7-7D29-403C-BAAA-C26C36ED0056}" type="presOf" srcId="{51800044-C835-427A-AB8D-C1FA3A960B7D}" destId="{1902D9E3-D712-4E08-ABB6-C15139B03CF7}" srcOrd="0" destOrd="0" presId="urn:microsoft.com/office/officeart/2005/8/layout/hProcess4"/>
    <dgm:cxn modelId="{D9A551FD-2086-4F83-9CCD-46DCF05C3D83}" srcId="{D761F01C-7321-4B87-A158-429EF505854F}" destId="{51800044-C835-427A-AB8D-C1FA3A960B7D}" srcOrd="0" destOrd="0" parTransId="{4F708FDC-F514-49BA-979A-3FEF38553E0E}" sibTransId="{06896FAC-DC84-4E3D-A3DC-26611D845F02}"/>
    <dgm:cxn modelId="{074C349A-5214-45FE-8015-FE47E0206B86}" type="presParOf" srcId="{9F91DEC0-5D93-40AC-9992-C944785D8BB1}" destId="{DA67F754-15CC-49DF-8FC6-78128B099962}" srcOrd="0" destOrd="0" presId="urn:microsoft.com/office/officeart/2005/8/layout/hProcess4"/>
    <dgm:cxn modelId="{BE2FFE1C-D0D9-44A0-BCBD-20B4CFCB2135}" type="presParOf" srcId="{9F91DEC0-5D93-40AC-9992-C944785D8BB1}" destId="{B11D0F39-D46A-4A5D-938F-A824EE16DA50}" srcOrd="1" destOrd="0" presId="urn:microsoft.com/office/officeart/2005/8/layout/hProcess4"/>
    <dgm:cxn modelId="{BF6EA5D6-6A3E-4331-BB35-108127D8214C}" type="presParOf" srcId="{9F91DEC0-5D93-40AC-9992-C944785D8BB1}" destId="{06CCCD1B-0C7B-4345-A5F9-40CE2CDAF299}" srcOrd="2" destOrd="0" presId="urn:microsoft.com/office/officeart/2005/8/layout/hProcess4"/>
    <dgm:cxn modelId="{B24E432A-C0D8-4C15-94C6-D3100C8EE9CC}" type="presParOf" srcId="{06CCCD1B-0C7B-4345-A5F9-40CE2CDAF299}" destId="{A7366566-464A-4F30-AACB-E1370CC6DC1A}" srcOrd="0" destOrd="0" presId="urn:microsoft.com/office/officeart/2005/8/layout/hProcess4"/>
    <dgm:cxn modelId="{EC80C3BC-EAB6-4009-BE52-7452A59BD6EA}" type="presParOf" srcId="{A7366566-464A-4F30-AACB-E1370CC6DC1A}" destId="{F5AA4248-7243-4F0E-B3C0-0E967B93A028}" srcOrd="0" destOrd="0" presId="urn:microsoft.com/office/officeart/2005/8/layout/hProcess4"/>
    <dgm:cxn modelId="{6509EA7D-3BD7-406D-B587-0324C4F9701F}" type="presParOf" srcId="{A7366566-464A-4F30-AACB-E1370CC6DC1A}" destId="{7FB665EB-F6E7-44E2-BC2A-69715416958E}" srcOrd="1" destOrd="0" presId="urn:microsoft.com/office/officeart/2005/8/layout/hProcess4"/>
    <dgm:cxn modelId="{9B923C6F-9E3B-4C50-96AC-B9CAF0ADCE14}" type="presParOf" srcId="{A7366566-464A-4F30-AACB-E1370CC6DC1A}" destId="{82EE049E-ABE4-448B-9DBC-62FE3CB44F6C}" srcOrd="2" destOrd="0" presId="urn:microsoft.com/office/officeart/2005/8/layout/hProcess4"/>
    <dgm:cxn modelId="{EAB5A149-4A9B-4427-94BB-3F0CE8452DF4}" type="presParOf" srcId="{A7366566-464A-4F30-AACB-E1370CC6DC1A}" destId="{883CE1E2-0C56-4328-935C-78895FAB0B38}" srcOrd="3" destOrd="0" presId="urn:microsoft.com/office/officeart/2005/8/layout/hProcess4"/>
    <dgm:cxn modelId="{48EE43E3-1E8B-421C-A838-53CA555F7380}" type="presParOf" srcId="{A7366566-464A-4F30-AACB-E1370CC6DC1A}" destId="{A008953A-CCC6-4AA9-BA49-D0302E5F9DB3}" srcOrd="4" destOrd="0" presId="urn:microsoft.com/office/officeart/2005/8/layout/hProcess4"/>
    <dgm:cxn modelId="{22FF8661-1C04-4C2B-9E8E-37F43DB98319}" type="presParOf" srcId="{06CCCD1B-0C7B-4345-A5F9-40CE2CDAF299}" destId="{0D41B1D8-3FA3-4AE1-BCAF-E8EAF86335B3}" srcOrd="1" destOrd="0" presId="urn:microsoft.com/office/officeart/2005/8/layout/hProcess4"/>
    <dgm:cxn modelId="{F67C9598-585B-4945-A6AE-9A3EFD3D2E8D}" type="presParOf" srcId="{06CCCD1B-0C7B-4345-A5F9-40CE2CDAF299}" destId="{8992B87C-0ED3-42E7-B898-FB77172DC04E}" srcOrd="2" destOrd="0" presId="urn:microsoft.com/office/officeart/2005/8/layout/hProcess4"/>
    <dgm:cxn modelId="{C201E1C6-673F-41A9-9D39-E42CD701A5B1}" type="presParOf" srcId="{8992B87C-0ED3-42E7-B898-FB77172DC04E}" destId="{4A4CF2F7-6484-47E5-A3C4-CCFE9D4325DC}" srcOrd="0" destOrd="0" presId="urn:microsoft.com/office/officeart/2005/8/layout/hProcess4"/>
    <dgm:cxn modelId="{1282A9A0-7F80-45C5-99E4-2EA80F1F56B1}" type="presParOf" srcId="{8992B87C-0ED3-42E7-B898-FB77172DC04E}" destId="{1902D9E3-D712-4E08-ABB6-C15139B03CF7}" srcOrd="1" destOrd="0" presId="urn:microsoft.com/office/officeart/2005/8/layout/hProcess4"/>
    <dgm:cxn modelId="{2007F7A6-E2AB-491E-B27E-1C05DF8863BC}" type="presParOf" srcId="{8992B87C-0ED3-42E7-B898-FB77172DC04E}" destId="{EDA429BF-7BB4-40B2-AD46-927BE6261254}" srcOrd="2" destOrd="0" presId="urn:microsoft.com/office/officeart/2005/8/layout/hProcess4"/>
    <dgm:cxn modelId="{96E992BD-2B92-42FB-9955-C1716D02488F}" type="presParOf" srcId="{8992B87C-0ED3-42E7-B898-FB77172DC04E}" destId="{4AA3511E-B91A-4432-99F3-DB679C1F8469}" srcOrd="3" destOrd="0" presId="urn:microsoft.com/office/officeart/2005/8/layout/hProcess4"/>
    <dgm:cxn modelId="{C07B4FD8-97B0-44C9-86C0-632A8E0EA336}" type="presParOf" srcId="{8992B87C-0ED3-42E7-B898-FB77172DC04E}" destId="{437A4F43-5A84-4B99-BF86-D9E292D012B2}" srcOrd="4" destOrd="0" presId="urn:microsoft.com/office/officeart/2005/8/layout/hProcess4"/>
    <dgm:cxn modelId="{5F984AD3-9221-40C6-A51E-71B978C69EE4}" type="presParOf" srcId="{06CCCD1B-0C7B-4345-A5F9-40CE2CDAF299}" destId="{4AAC8A6E-FEB3-49D6-B79D-6BC180589310}" srcOrd="3" destOrd="0" presId="urn:microsoft.com/office/officeart/2005/8/layout/hProcess4"/>
    <dgm:cxn modelId="{70CA671D-E5BE-451E-BD7C-80E84905C248}" type="presParOf" srcId="{06CCCD1B-0C7B-4345-A5F9-40CE2CDAF299}" destId="{68F0D46A-E470-4E91-B986-6411D3D76FC9}" srcOrd="4" destOrd="0" presId="urn:microsoft.com/office/officeart/2005/8/layout/hProcess4"/>
    <dgm:cxn modelId="{A47C9AFD-8D05-491A-974D-3BBD1259A1EE}" type="presParOf" srcId="{68F0D46A-E470-4E91-B986-6411D3D76FC9}" destId="{81B9FE2B-137D-4FFA-94EB-A89AC269B473}" srcOrd="0" destOrd="0" presId="urn:microsoft.com/office/officeart/2005/8/layout/hProcess4"/>
    <dgm:cxn modelId="{809405EE-9175-4FCC-A102-EE2D1BF4C152}" type="presParOf" srcId="{68F0D46A-E470-4E91-B986-6411D3D76FC9}" destId="{B481F3D2-041D-4C22-9A60-4B39813DCA98}" srcOrd="1" destOrd="0" presId="urn:microsoft.com/office/officeart/2005/8/layout/hProcess4"/>
    <dgm:cxn modelId="{5B8DF58F-8898-4160-BB8C-6BC8C3946B5F}" type="presParOf" srcId="{68F0D46A-E470-4E91-B986-6411D3D76FC9}" destId="{2B0505C7-C51B-4FE0-9F8D-DE0489B02296}" srcOrd="2" destOrd="0" presId="urn:microsoft.com/office/officeart/2005/8/layout/hProcess4"/>
    <dgm:cxn modelId="{3E6EB6A9-7835-4EAD-8BEB-1BB37FE34367}" type="presParOf" srcId="{68F0D46A-E470-4E91-B986-6411D3D76FC9}" destId="{10B0EF06-2A3F-4609-AA98-2706D84BF2E8}" srcOrd="3" destOrd="0" presId="urn:microsoft.com/office/officeart/2005/8/layout/hProcess4"/>
    <dgm:cxn modelId="{6DA01ECC-7813-448D-A293-CD6FBBA0E634}" type="presParOf" srcId="{68F0D46A-E470-4E91-B986-6411D3D76FC9}" destId="{074DF3E4-4329-48B3-8337-93D4922F6CE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4476AD4-0599-4DAC-8C8B-A5E61CDD6284}"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IN"/>
        </a:p>
      </dgm:t>
    </dgm:pt>
    <dgm:pt modelId="{33222D53-7650-444F-9514-FCC6393722E5}">
      <dgm:prSet phldrT="[Text]" custT="1"/>
      <dgm:spPr/>
      <dgm:t>
        <a:bodyPr/>
        <a:lstStyle/>
        <a:p>
          <a:r>
            <a:rPr lang="en-IN" sz="1800" dirty="0">
              <a:latin typeface="Calibri Light" panose="020F0302020204030204" pitchFamily="34" charset="0"/>
              <a:ea typeface="Calibri Light" panose="020F0302020204030204" pitchFamily="34" charset="0"/>
              <a:cs typeface="Calibri Light" panose="020F0302020204030204" pitchFamily="34" charset="0"/>
            </a:rPr>
            <a:t>Ethical Requirements</a:t>
          </a:r>
        </a:p>
      </dgm:t>
    </dgm:pt>
    <dgm:pt modelId="{C2F9E4DB-0DA8-4813-B37A-3393D94BE7F0}" type="parTrans" cxnId="{A1BF213F-EB01-43F6-BA7E-8A484E9865FC}">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B85324A0-7F16-49B3-B38E-FE64B3544FD6}" type="sibTrans" cxnId="{A1BF213F-EB01-43F6-BA7E-8A484E9865FC}">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4FF643C7-FC6A-4845-9C6D-2C1A0F9114A5}">
      <dgm:prSet phldrT="[Text]" custT="1"/>
      <dgm:spPr/>
      <dgm:t>
        <a:bodyPr/>
        <a:lstStyle/>
        <a:p>
          <a:r>
            <a:rPr lang="en-IN" sz="1800" dirty="0">
              <a:latin typeface="Calibri Light" panose="020F0302020204030204" pitchFamily="34" charset="0"/>
              <a:ea typeface="Calibri Light" panose="020F0302020204030204" pitchFamily="34" charset="0"/>
              <a:cs typeface="Calibri Light" panose="020F0302020204030204" pitchFamily="34" charset="0"/>
            </a:rPr>
            <a:t>Sufficient &amp; Appropriate Audit Evidence</a:t>
          </a:r>
        </a:p>
      </dgm:t>
    </dgm:pt>
    <dgm:pt modelId="{ECB3ADBF-3BBC-4A91-A5F7-1D6722FCEF2D}" type="parTrans" cxnId="{DF9B7C48-C040-403C-9C8C-C603CB4CFFE0}">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C9DD79C9-AD0B-41E4-A67E-F7C26EF4E548}" type="sibTrans" cxnId="{DF9B7C48-C040-403C-9C8C-C603CB4CFFE0}">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C23112F8-1DA8-4564-B089-791275177B21}">
      <dgm:prSet phldrT="[Text]" custT="1"/>
      <dgm:spPr/>
      <dgm:t>
        <a:bodyPr/>
        <a:lstStyle/>
        <a:p>
          <a:r>
            <a:rPr lang="en-IN" sz="1800" dirty="0">
              <a:latin typeface="Calibri Light" panose="020F0302020204030204" pitchFamily="34" charset="0"/>
              <a:ea typeface="Calibri Light" panose="020F0302020204030204" pitchFamily="34" charset="0"/>
              <a:cs typeface="Calibri Light" panose="020F0302020204030204" pitchFamily="34" charset="0"/>
            </a:rPr>
            <a:t>Professional Judgement</a:t>
          </a:r>
        </a:p>
      </dgm:t>
    </dgm:pt>
    <dgm:pt modelId="{BCCE2E0B-0CE3-461F-8EDB-62EAE180AD04}" type="parTrans" cxnId="{BE7985BC-17C5-45B5-A39F-BB8EA9BA615C}">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94F8A5E3-24EC-46DB-8EEE-70E16D77A8D0}" type="sibTrans" cxnId="{BE7985BC-17C5-45B5-A39F-BB8EA9BA615C}">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34327300-51EC-46D7-85DE-27D1233CD3CC}">
      <dgm:prSet phldrT="[Text]" custT="1"/>
      <dgm:spPr/>
      <dgm:t>
        <a:bodyPr/>
        <a:lstStyle/>
        <a:p>
          <a:r>
            <a:rPr lang="en-IN" sz="1800" dirty="0">
              <a:latin typeface="Calibri Light" panose="020F0302020204030204" pitchFamily="34" charset="0"/>
              <a:ea typeface="Calibri Light" panose="020F0302020204030204" pitchFamily="34" charset="0"/>
              <a:cs typeface="Calibri Light" panose="020F0302020204030204" pitchFamily="34" charset="0"/>
            </a:rPr>
            <a:t>Professional Skepticism.</a:t>
          </a:r>
        </a:p>
      </dgm:t>
    </dgm:pt>
    <dgm:pt modelId="{CEFA31DB-02D5-42AB-9349-E4F8841D2047}" type="parTrans" cxnId="{7644A16C-87D8-432A-837B-14B481B6FDEF}">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B1169B4C-B1CF-46BA-A0EA-090B35F153AA}" type="sibTrans" cxnId="{7644A16C-87D8-432A-837B-14B481B6FDEF}">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0E58C1EC-9DE6-46BE-AAC8-AA2393B92448}">
      <dgm:prSet phldrT="[Text]" custT="1"/>
      <dgm:spPr/>
      <dgm:t>
        <a:bodyPr/>
        <a:lstStyle/>
        <a:p>
          <a:r>
            <a:rPr lang="en-IN" sz="1800" dirty="0">
              <a:latin typeface="Calibri Light" panose="020F0302020204030204" pitchFamily="34" charset="0"/>
              <a:ea typeface="Calibri Light" panose="020F0302020204030204" pitchFamily="34" charset="0"/>
              <a:cs typeface="Calibri Light" panose="020F0302020204030204" pitchFamily="34" charset="0"/>
            </a:rPr>
            <a:t>Sufficiency refers to Quantity &amp; Appropriateness refers to Quality of Audit Evidence.</a:t>
          </a:r>
        </a:p>
      </dgm:t>
    </dgm:pt>
    <dgm:pt modelId="{22550606-450B-4FA4-B140-FCE2F2E5F536}" type="parTrans" cxnId="{53352F78-7A03-4628-9567-ECBBA1796FC4}">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A91F5DD5-8B5F-4B95-8B8B-1A9CD2B83D58}" type="sibTrans" cxnId="{53352F78-7A03-4628-9567-ECBBA1796FC4}">
      <dgm:prSet/>
      <dgm:spPr/>
      <dgm:t>
        <a:bodyPr/>
        <a:lstStyle/>
        <a:p>
          <a:endParaRPr lang="en-IN" sz="1800">
            <a:latin typeface="Calibri Light" panose="020F0302020204030204" pitchFamily="34" charset="0"/>
            <a:ea typeface="Calibri Light" panose="020F0302020204030204" pitchFamily="34" charset="0"/>
            <a:cs typeface="Calibri Light" panose="020F0302020204030204" pitchFamily="34" charset="0"/>
          </a:endParaRPr>
        </a:p>
      </dgm:t>
    </dgm:pt>
    <dgm:pt modelId="{780A5990-DCBE-4F2A-8ACB-7631D5D86C00}" type="pres">
      <dgm:prSet presAssocID="{44476AD4-0599-4DAC-8C8B-A5E61CDD6284}" presName="linear" presStyleCnt="0">
        <dgm:presLayoutVars>
          <dgm:dir/>
          <dgm:animLvl val="lvl"/>
          <dgm:resizeHandles val="exact"/>
        </dgm:presLayoutVars>
      </dgm:prSet>
      <dgm:spPr/>
    </dgm:pt>
    <dgm:pt modelId="{4F9D6445-1068-40CD-A397-DC7BAE7ED226}" type="pres">
      <dgm:prSet presAssocID="{33222D53-7650-444F-9514-FCC6393722E5}" presName="parentLin" presStyleCnt="0"/>
      <dgm:spPr/>
    </dgm:pt>
    <dgm:pt modelId="{0DF3B8F6-E3BC-4835-BE72-F97729472693}" type="pres">
      <dgm:prSet presAssocID="{33222D53-7650-444F-9514-FCC6393722E5}" presName="parentLeftMargin" presStyleLbl="node1" presStyleIdx="0" presStyleCnt="5"/>
      <dgm:spPr/>
    </dgm:pt>
    <dgm:pt modelId="{8CE8CE7C-EFEF-4D32-92E9-1F646740DB16}" type="pres">
      <dgm:prSet presAssocID="{33222D53-7650-444F-9514-FCC6393722E5}" presName="parentText" presStyleLbl="node1" presStyleIdx="0" presStyleCnt="5">
        <dgm:presLayoutVars>
          <dgm:chMax val="0"/>
          <dgm:bulletEnabled val="1"/>
        </dgm:presLayoutVars>
      </dgm:prSet>
      <dgm:spPr/>
    </dgm:pt>
    <dgm:pt modelId="{CE22126D-CDB9-4857-B7C8-648A89E2A0AE}" type="pres">
      <dgm:prSet presAssocID="{33222D53-7650-444F-9514-FCC6393722E5}" presName="negativeSpace" presStyleCnt="0"/>
      <dgm:spPr/>
    </dgm:pt>
    <dgm:pt modelId="{464C02AF-75B0-4E77-A0AB-AAF35CB31720}" type="pres">
      <dgm:prSet presAssocID="{33222D53-7650-444F-9514-FCC6393722E5}" presName="childText" presStyleLbl="conFgAcc1" presStyleIdx="0" presStyleCnt="5">
        <dgm:presLayoutVars>
          <dgm:bulletEnabled val="1"/>
        </dgm:presLayoutVars>
      </dgm:prSet>
      <dgm:spPr/>
    </dgm:pt>
    <dgm:pt modelId="{4BAFCD6E-E100-46FC-B4F6-8FA5AD30A363}" type="pres">
      <dgm:prSet presAssocID="{B85324A0-7F16-49B3-B38E-FE64B3544FD6}" presName="spaceBetweenRectangles" presStyleCnt="0"/>
      <dgm:spPr/>
    </dgm:pt>
    <dgm:pt modelId="{25A3674C-C2A1-430B-949D-D59A7E42EC6F}" type="pres">
      <dgm:prSet presAssocID="{C23112F8-1DA8-4564-B089-791275177B21}" presName="parentLin" presStyleCnt="0"/>
      <dgm:spPr/>
    </dgm:pt>
    <dgm:pt modelId="{4E01E975-F401-4832-882D-6A7A153A31AA}" type="pres">
      <dgm:prSet presAssocID="{C23112F8-1DA8-4564-B089-791275177B21}" presName="parentLeftMargin" presStyleLbl="node1" presStyleIdx="0" presStyleCnt="5"/>
      <dgm:spPr/>
    </dgm:pt>
    <dgm:pt modelId="{ED16FA88-19E5-4AFE-B127-7684113C93F1}" type="pres">
      <dgm:prSet presAssocID="{C23112F8-1DA8-4564-B089-791275177B21}" presName="parentText" presStyleLbl="node1" presStyleIdx="1" presStyleCnt="5">
        <dgm:presLayoutVars>
          <dgm:chMax val="0"/>
          <dgm:bulletEnabled val="1"/>
        </dgm:presLayoutVars>
      </dgm:prSet>
      <dgm:spPr/>
    </dgm:pt>
    <dgm:pt modelId="{FDB6F300-1E76-45F6-B581-6393591F449E}" type="pres">
      <dgm:prSet presAssocID="{C23112F8-1DA8-4564-B089-791275177B21}" presName="negativeSpace" presStyleCnt="0"/>
      <dgm:spPr/>
    </dgm:pt>
    <dgm:pt modelId="{50131690-2061-41FD-92D2-F772C6793184}" type="pres">
      <dgm:prSet presAssocID="{C23112F8-1DA8-4564-B089-791275177B21}" presName="childText" presStyleLbl="conFgAcc1" presStyleIdx="1" presStyleCnt="5">
        <dgm:presLayoutVars>
          <dgm:bulletEnabled val="1"/>
        </dgm:presLayoutVars>
      </dgm:prSet>
      <dgm:spPr/>
    </dgm:pt>
    <dgm:pt modelId="{5787E270-FDAD-4BE3-A6AD-425D1B6C618D}" type="pres">
      <dgm:prSet presAssocID="{94F8A5E3-24EC-46DB-8EEE-70E16D77A8D0}" presName="spaceBetweenRectangles" presStyleCnt="0"/>
      <dgm:spPr/>
    </dgm:pt>
    <dgm:pt modelId="{E1AC9F1A-18E4-49FB-AE26-BC1B2E67841B}" type="pres">
      <dgm:prSet presAssocID="{34327300-51EC-46D7-85DE-27D1233CD3CC}" presName="parentLin" presStyleCnt="0"/>
      <dgm:spPr/>
    </dgm:pt>
    <dgm:pt modelId="{553B075D-6A82-4D58-9D35-236E4A1AD4DC}" type="pres">
      <dgm:prSet presAssocID="{34327300-51EC-46D7-85DE-27D1233CD3CC}" presName="parentLeftMargin" presStyleLbl="node1" presStyleIdx="1" presStyleCnt="5"/>
      <dgm:spPr/>
    </dgm:pt>
    <dgm:pt modelId="{68EA7CF4-543F-494C-AACD-C29EC56915F6}" type="pres">
      <dgm:prSet presAssocID="{34327300-51EC-46D7-85DE-27D1233CD3CC}" presName="parentText" presStyleLbl="node1" presStyleIdx="2" presStyleCnt="5">
        <dgm:presLayoutVars>
          <dgm:chMax val="0"/>
          <dgm:bulletEnabled val="1"/>
        </dgm:presLayoutVars>
      </dgm:prSet>
      <dgm:spPr/>
    </dgm:pt>
    <dgm:pt modelId="{167B6C49-CA4F-4F9E-B3DF-265E1C0E03A9}" type="pres">
      <dgm:prSet presAssocID="{34327300-51EC-46D7-85DE-27D1233CD3CC}" presName="negativeSpace" presStyleCnt="0"/>
      <dgm:spPr/>
    </dgm:pt>
    <dgm:pt modelId="{399F25A2-DF44-419D-BC8E-0376CADCCCA4}" type="pres">
      <dgm:prSet presAssocID="{34327300-51EC-46D7-85DE-27D1233CD3CC}" presName="childText" presStyleLbl="conFgAcc1" presStyleIdx="2" presStyleCnt="5">
        <dgm:presLayoutVars>
          <dgm:bulletEnabled val="1"/>
        </dgm:presLayoutVars>
      </dgm:prSet>
      <dgm:spPr/>
    </dgm:pt>
    <dgm:pt modelId="{1B022397-C6A7-47A5-80E4-A49524D502F9}" type="pres">
      <dgm:prSet presAssocID="{B1169B4C-B1CF-46BA-A0EA-090B35F153AA}" presName="spaceBetweenRectangles" presStyleCnt="0"/>
      <dgm:spPr/>
    </dgm:pt>
    <dgm:pt modelId="{C5C4FA9E-3595-4078-92D0-C88B60AA375C}" type="pres">
      <dgm:prSet presAssocID="{4FF643C7-FC6A-4845-9C6D-2C1A0F9114A5}" presName="parentLin" presStyleCnt="0"/>
      <dgm:spPr/>
    </dgm:pt>
    <dgm:pt modelId="{0823176D-D2E7-43D1-9444-0CE51821B413}" type="pres">
      <dgm:prSet presAssocID="{4FF643C7-FC6A-4845-9C6D-2C1A0F9114A5}" presName="parentLeftMargin" presStyleLbl="node1" presStyleIdx="2" presStyleCnt="5"/>
      <dgm:spPr/>
    </dgm:pt>
    <dgm:pt modelId="{E399A400-820E-42ED-9F78-7D4A042503A7}" type="pres">
      <dgm:prSet presAssocID="{4FF643C7-FC6A-4845-9C6D-2C1A0F9114A5}" presName="parentText" presStyleLbl="node1" presStyleIdx="3" presStyleCnt="5">
        <dgm:presLayoutVars>
          <dgm:chMax val="0"/>
          <dgm:bulletEnabled val="1"/>
        </dgm:presLayoutVars>
      </dgm:prSet>
      <dgm:spPr/>
    </dgm:pt>
    <dgm:pt modelId="{A73BCF3D-E070-4FE0-9F6E-9961FF68DFAC}" type="pres">
      <dgm:prSet presAssocID="{4FF643C7-FC6A-4845-9C6D-2C1A0F9114A5}" presName="negativeSpace" presStyleCnt="0"/>
      <dgm:spPr/>
    </dgm:pt>
    <dgm:pt modelId="{27871793-FA50-4849-95D1-B2FFB4E38754}" type="pres">
      <dgm:prSet presAssocID="{4FF643C7-FC6A-4845-9C6D-2C1A0F9114A5}" presName="childText" presStyleLbl="conFgAcc1" presStyleIdx="3" presStyleCnt="5">
        <dgm:presLayoutVars>
          <dgm:bulletEnabled val="1"/>
        </dgm:presLayoutVars>
      </dgm:prSet>
      <dgm:spPr/>
    </dgm:pt>
    <dgm:pt modelId="{72FB1394-E1A9-423F-9094-63A6ED7FE940}" type="pres">
      <dgm:prSet presAssocID="{C9DD79C9-AD0B-41E4-A67E-F7C26EF4E548}" presName="spaceBetweenRectangles" presStyleCnt="0"/>
      <dgm:spPr/>
    </dgm:pt>
    <dgm:pt modelId="{7B92A13F-736D-4890-8BA9-CA0160DD82E8}" type="pres">
      <dgm:prSet presAssocID="{0E58C1EC-9DE6-46BE-AAC8-AA2393B92448}" presName="parentLin" presStyleCnt="0"/>
      <dgm:spPr/>
    </dgm:pt>
    <dgm:pt modelId="{9BF012F2-3B4A-42B9-B5AE-6AFEF41D5165}" type="pres">
      <dgm:prSet presAssocID="{0E58C1EC-9DE6-46BE-AAC8-AA2393B92448}" presName="parentLeftMargin" presStyleLbl="node1" presStyleIdx="3" presStyleCnt="5"/>
      <dgm:spPr/>
    </dgm:pt>
    <dgm:pt modelId="{250D049B-39BA-48A0-AFBA-CE63E546F81E}" type="pres">
      <dgm:prSet presAssocID="{0E58C1EC-9DE6-46BE-AAC8-AA2393B92448}" presName="parentText" presStyleLbl="node1" presStyleIdx="4" presStyleCnt="5">
        <dgm:presLayoutVars>
          <dgm:chMax val="0"/>
          <dgm:bulletEnabled val="1"/>
        </dgm:presLayoutVars>
      </dgm:prSet>
      <dgm:spPr/>
    </dgm:pt>
    <dgm:pt modelId="{12C720B9-D5B8-4C2F-9A60-175C6102C469}" type="pres">
      <dgm:prSet presAssocID="{0E58C1EC-9DE6-46BE-AAC8-AA2393B92448}" presName="negativeSpace" presStyleCnt="0"/>
      <dgm:spPr/>
    </dgm:pt>
    <dgm:pt modelId="{BA5A7622-3E2A-4566-8F4E-B6AA871695BB}" type="pres">
      <dgm:prSet presAssocID="{0E58C1EC-9DE6-46BE-AAC8-AA2393B92448}" presName="childText" presStyleLbl="conFgAcc1" presStyleIdx="4" presStyleCnt="5">
        <dgm:presLayoutVars>
          <dgm:bulletEnabled val="1"/>
        </dgm:presLayoutVars>
      </dgm:prSet>
      <dgm:spPr/>
    </dgm:pt>
  </dgm:ptLst>
  <dgm:cxnLst>
    <dgm:cxn modelId="{6C575C0F-315A-40CF-AB2D-4C61852D681E}" type="presOf" srcId="{4FF643C7-FC6A-4845-9C6D-2C1A0F9114A5}" destId="{E399A400-820E-42ED-9F78-7D4A042503A7}" srcOrd="1" destOrd="0" presId="urn:microsoft.com/office/officeart/2005/8/layout/list1"/>
    <dgm:cxn modelId="{A5664B3D-C23D-4E29-ACBB-5057CBD8D705}" type="presOf" srcId="{44476AD4-0599-4DAC-8C8B-A5E61CDD6284}" destId="{780A5990-DCBE-4F2A-8ACB-7631D5D86C00}" srcOrd="0" destOrd="0" presId="urn:microsoft.com/office/officeart/2005/8/layout/list1"/>
    <dgm:cxn modelId="{A1BF213F-EB01-43F6-BA7E-8A484E9865FC}" srcId="{44476AD4-0599-4DAC-8C8B-A5E61CDD6284}" destId="{33222D53-7650-444F-9514-FCC6393722E5}" srcOrd="0" destOrd="0" parTransId="{C2F9E4DB-0DA8-4813-B37A-3393D94BE7F0}" sibTransId="{B85324A0-7F16-49B3-B38E-FE64B3544FD6}"/>
    <dgm:cxn modelId="{FB6C9261-B6D7-4A03-BCEA-0449F8BDDDCB}" type="presOf" srcId="{0E58C1EC-9DE6-46BE-AAC8-AA2393B92448}" destId="{9BF012F2-3B4A-42B9-B5AE-6AFEF41D5165}" srcOrd="0" destOrd="0" presId="urn:microsoft.com/office/officeart/2005/8/layout/list1"/>
    <dgm:cxn modelId="{DF9B7C48-C040-403C-9C8C-C603CB4CFFE0}" srcId="{44476AD4-0599-4DAC-8C8B-A5E61CDD6284}" destId="{4FF643C7-FC6A-4845-9C6D-2C1A0F9114A5}" srcOrd="3" destOrd="0" parTransId="{ECB3ADBF-3BBC-4A91-A5F7-1D6722FCEF2D}" sibTransId="{C9DD79C9-AD0B-41E4-A67E-F7C26EF4E548}"/>
    <dgm:cxn modelId="{7644A16C-87D8-432A-837B-14B481B6FDEF}" srcId="{44476AD4-0599-4DAC-8C8B-A5E61CDD6284}" destId="{34327300-51EC-46D7-85DE-27D1233CD3CC}" srcOrd="2" destOrd="0" parTransId="{CEFA31DB-02D5-42AB-9349-E4F8841D2047}" sibTransId="{B1169B4C-B1CF-46BA-A0EA-090B35F153AA}"/>
    <dgm:cxn modelId="{F0463B54-0058-4810-825E-95A47D639C5A}" type="presOf" srcId="{34327300-51EC-46D7-85DE-27D1233CD3CC}" destId="{553B075D-6A82-4D58-9D35-236E4A1AD4DC}" srcOrd="0" destOrd="0" presId="urn:microsoft.com/office/officeart/2005/8/layout/list1"/>
    <dgm:cxn modelId="{0A82E777-E8BB-4F3E-A05B-433F8D34A67A}" type="presOf" srcId="{4FF643C7-FC6A-4845-9C6D-2C1A0F9114A5}" destId="{0823176D-D2E7-43D1-9444-0CE51821B413}" srcOrd="0" destOrd="0" presId="urn:microsoft.com/office/officeart/2005/8/layout/list1"/>
    <dgm:cxn modelId="{53352F78-7A03-4628-9567-ECBBA1796FC4}" srcId="{44476AD4-0599-4DAC-8C8B-A5E61CDD6284}" destId="{0E58C1EC-9DE6-46BE-AAC8-AA2393B92448}" srcOrd="4" destOrd="0" parTransId="{22550606-450B-4FA4-B140-FCE2F2E5F536}" sibTransId="{A91F5DD5-8B5F-4B95-8B8B-1A9CD2B83D58}"/>
    <dgm:cxn modelId="{F7F73E84-D622-45A8-8190-545BD17F0A7E}" type="presOf" srcId="{33222D53-7650-444F-9514-FCC6393722E5}" destId="{0DF3B8F6-E3BC-4835-BE72-F97729472693}" srcOrd="0" destOrd="0" presId="urn:microsoft.com/office/officeart/2005/8/layout/list1"/>
    <dgm:cxn modelId="{810071A6-96C1-412A-B276-8F2AEE3E062E}" type="presOf" srcId="{C23112F8-1DA8-4564-B089-791275177B21}" destId="{ED16FA88-19E5-4AFE-B127-7684113C93F1}" srcOrd="1" destOrd="0" presId="urn:microsoft.com/office/officeart/2005/8/layout/list1"/>
    <dgm:cxn modelId="{BE7985BC-17C5-45B5-A39F-BB8EA9BA615C}" srcId="{44476AD4-0599-4DAC-8C8B-A5E61CDD6284}" destId="{C23112F8-1DA8-4564-B089-791275177B21}" srcOrd="1" destOrd="0" parTransId="{BCCE2E0B-0CE3-461F-8EDB-62EAE180AD04}" sibTransId="{94F8A5E3-24EC-46DB-8EEE-70E16D77A8D0}"/>
    <dgm:cxn modelId="{EAFBB0C9-0801-46B8-B7F3-C250951CECC5}" type="presOf" srcId="{33222D53-7650-444F-9514-FCC6393722E5}" destId="{8CE8CE7C-EFEF-4D32-92E9-1F646740DB16}" srcOrd="1" destOrd="0" presId="urn:microsoft.com/office/officeart/2005/8/layout/list1"/>
    <dgm:cxn modelId="{CD1C09CA-C118-4019-BD67-B70A33B76FE7}" type="presOf" srcId="{C23112F8-1DA8-4564-B089-791275177B21}" destId="{4E01E975-F401-4832-882D-6A7A153A31AA}" srcOrd="0" destOrd="0" presId="urn:microsoft.com/office/officeart/2005/8/layout/list1"/>
    <dgm:cxn modelId="{990E7FCF-C610-46E3-95FF-F2BABFBB2FFD}" type="presOf" srcId="{0E58C1EC-9DE6-46BE-AAC8-AA2393B92448}" destId="{250D049B-39BA-48A0-AFBA-CE63E546F81E}" srcOrd="1" destOrd="0" presId="urn:microsoft.com/office/officeart/2005/8/layout/list1"/>
    <dgm:cxn modelId="{EE54C3D5-A493-4954-AF2A-E924E240C828}" type="presOf" srcId="{34327300-51EC-46D7-85DE-27D1233CD3CC}" destId="{68EA7CF4-543F-494C-AACD-C29EC56915F6}" srcOrd="1" destOrd="0" presId="urn:microsoft.com/office/officeart/2005/8/layout/list1"/>
    <dgm:cxn modelId="{9CD34EAC-5E1C-4626-B248-5F7C39655B45}" type="presParOf" srcId="{780A5990-DCBE-4F2A-8ACB-7631D5D86C00}" destId="{4F9D6445-1068-40CD-A397-DC7BAE7ED226}" srcOrd="0" destOrd="0" presId="urn:microsoft.com/office/officeart/2005/8/layout/list1"/>
    <dgm:cxn modelId="{58D2E515-0CFD-4630-AF64-737620EA0369}" type="presParOf" srcId="{4F9D6445-1068-40CD-A397-DC7BAE7ED226}" destId="{0DF3B8F6-E3BC-4835-BE72-F97729472693}" srcOrd="0" destOrd="0" presId="urn:microsoft.com/office/officeart/2005/8/layout/list1"/>
    <dgm:cxn modelId="{42954079-8387-4EE5-A19C-8BD9F1EF78A7}" type="presParOf" srcId="{4F9D6445-1068-40CD-A397-DC7BAE7ED226}" destId="{8CE8CE7C-EFEF-4D32-92E9-1F646740DB16}" srcOrd="1" destOrd="0" presId="urn:microsoft.com/office/officeart/2005/8/layout/list1"/>
    <dgm:cxn modelId="{700C6C1F-6E77-40BF-A173-EF8A2ED42349}" type="presParOf" srcId="{780A5990-DCBE-4F2A-8ACB-7631D5D86C00}" destId="{CE22126D-CDB9-4857-B7C8-648A89E2A0AE}" srcOrd="1" destOrd="0" presId="urn:microsoft.com/office/officeart/2005/8/layout/list1"/>
    <dgm:cxn modelId="{DCCB2290-53F5-4C44-AEA8-796BBCE966DC}" type="presParOf" srcId="{780A5990-DCBE-4F2A-8ACB-7631D5D86C00}" destId="{464C02AF-75B0-4E77-A0AB-AAF35CB31720}" srcOrd="2" destOrd="0" presId="urn:microsoft.com/office/officeart/2005/8/layout/list1"/>
    <dgm:cxn modelId="{31AB64AD-05D9-4F45-BD6E-C7DCA9EEE256}" type="presParOf" srcId="{780A5990-DCBE-4F2A-8ACB-7631D5D86C00}" destId="{4BAFCD6E-E100-46FC-B4F6-8FA5AD30A363}" srcOrd="3" destOrd="0" presId="urn:microsoft.com/office/officeart/2005/8/layout/list1"/>
    <dgm:cxn modelId="{AD478655-85BF-4BDD-B5ED-47D9729AECBE}" type="presParOf" srcId="{780A5990-DCBE-4F2A-8ACB-7631D5D86C00}" destId="{25A3674C-C2A1-430B-949D-D59A7E42EC6F}" srcOrd="4" destOrd="0" presId="urn:microsoft.com/office/officeart/2005/8/layout/list1"/>
    <dgm:cxn modelId="{D808FEB4-943D-479F-9031-284EECD313ED}" type="presParOf" srcId="{25A3674C-C2A1-430B-949D-D59A7E42EC6F}" destId="{4E01E975-F401-4832-882D-6A7A153A31AA}" srcOrd="0" destOrd="0" presId="urn:microsoft.com/office/officeart/2005/8/layout/list1"/>
    <dgm:cxn modelId="{810CA2E4-13E2-4C72-88C5-31B8EB37B736}" type="presParOf" srcId="{25A3674C-C2A1-430B-949D-D59A7E42EC6F}" destId="{ED16FA88-19E5-4AFE-B127-7684113C93F1}" srcOrd="1" destOrd="0" presId="urn:microsoft.com/office/officeart/2005/8/layout/list1"/>
    <dgm:cxn modelId="{8A4471AA-37E8-4CC0-A9B3-3D0B88A09752}" type="presParOf" srcId="{780A5990-DCBE-4F2A-8ACB-7631D5D86C00}" destId="{FDB6F300-1E76-45F6-B581-6393591F449E}" srcOrd="5" destOrd="0" presId="urn:microsoft.com/office/officeart/2005/8/layout/list1"/>
    <dgm:cxn modelId="{9C243F61-F604-4B1F-A19E-CE1C82F21573}" type="presParOf" srcId="{780A5990-DCBE-4F2A-8ACB-7631D5D86C00}" destId="{50131690-2061-41FD-92D2-F772C6793184}" srcOrd="6" destOrd="0" presId="urn:microsoft.com/office/officeart/2005/8/layout/list1"/>
    <dgm:cxn modelId="{49E4AFDC-7556-4CD7-9F15-4C3B2FD6A2E9}" type="presParOf" srcId="{780A5990-DCBE-4F2A-8ACB-7631D5D86C00}" destId="{5787E270-FDAD-4BE3-A6AD-425D1B6C618D}" srcOrd="7" destOrd="0" presId="urn:microsoft.com/office/officeart/2005/8/layout/list1"/>
    <dgm:cxn modelId="{85BE5D42-17E4-4229-A45F-4CC7DB2B8902}" type="presParOf" srcId="{780A5990-DCBE-4F2A-8ACB-7631D5D86C00}" destId="{E1AC9F1A-18E4-49FB-AE26-BC1B2E67841B}" srcOrd="8" destOrd="0" presId="urn:microsoft.com/office/officeart/2005/8/layout/list1"/>
    <dgm:cxn modelId="{ECCAF764-66DC-464D-A4FB-DB3E66B39809}" type="presParOf" srcId="{E1AC9F1A-18E4-49FB-AE26-BC1B2E67841B}" destId="{553B075D-6A82-4D58-9D35-236E4A1AD4DC}" srcOrd="0" destOrd="0" presId="urn:microsoft.com/office/officeart/2005/8/layout/list1"/>
    <dgm:cxn modelId="{0E40831F-FAD2-46FB-9C25-673E145CD2B8}" type="presParOf" srcId="{E1AC9F1A-18E4-49FB-AE26-BC1B2E67841B}" destId="{68EA7CF4-543F-494C-AACD-C29EC56915F6}" srcOrd="1" destOrd="0" presId="urn:microsoft.com/office/officeart/2005/8/layout/list1"/>
    <dgm:cxn modelId="{9CDA3DC2-F904-4CC8-9B64-64182C9D1592}" type="presParOf" srcId="{780A5990-DCBE-4F2A-8ACB-7631D5D86C00}" destId="{167B6C49-CA4F-4F9E-B3DF-265E1C0E03A9}" srcOrd="9" destOrd="0" presId="urn:microsoft.com/office/officeart/2005/8/layout/list1"/>
    <dgm:cxn modelId="{F5296D26-7D2A-4B31-B08E-CB008472B74C}" type="presParOf" srcId="{780A5990-DCBE-4F2A-8ACB-7631D5D86C00}" destId="{399F25A2-DF44-419D-BC8E-0376CADCCCA4}" srcOrd="10" destOrd="0" presId="urn:microsoft.com/office/officeart/2005/8/layout/list1"/>
    <dgm:cxn modelId="{86E473BD-4FF1-49B3-ABB6-A6DB709D0D6C}" type="presParOf" srcId="{780A5990-DCBE-4F2A-8ACB-7631D5D86C00}" destId="{1B022397-C6A7-47A5-80E4-A49524D502F9}" srcOrd="11" destOrd="0" presId="urn:microsoft.com/office/officeart/2005/8/layout/list1"/>
    <dgm:cxn modelId="{D38DA93E-23D0-4E77-9470-0FE479A57678}" type="presParOf" srcId="{780A5990-DCBE-4F2A-8ACB-7631D5D86C00}" destId="{C5C4FA9E-3595-4078-92D0-C88B60AA375C}" srcOrd="12" destOrd="0" presId="urn:microsoft.com/office/officeart/2005/8/layout/list1"/>
    <dgm:cxn modelId="{CA4A5F57-B4A1-40E3-900B-A12865156DA2}" type="presParOf" srcId="{C5C4FA9E-3595-4078-92D0-C88B60AA375C}" destId="{0823176D-D2E7-43D1-9444-0CE51821B413}" srcOrd="0" destOrd="0" presId="urn:microsoft.com/office/officeart/2005/8/layout/list1"/>
    <dgm:cxn modelId="{0F9AD0A1-C391-4E41-A8E1-BFDFA5F9270E}" type="presParOf" srcId="{C5C4FA9E-3595-4078-92D0-C88B60AA375C}" destId="{E399A400-820E-42ED-9F78-7D4A042503A7}" srcOrd="1" destOrd="0" presId="urn:microsoft.com/office/officeart/2005/8/layout/list1"/>
    <dgm:cxn modelId="{46B18CA6-0766-478B-8508-ECAA5FAFC315}" type="presParOf" srcId="{780A5990-DCBE-4F2A-8ACB-7631D5D86C00}" destId="{A73BCF3D-E070-4FE0-9F6E-9961FF68DFAC}" srcOrd="13" destOrd="0" presId="urn:microsoft.com/office/officeart/2005/8/layout/list1"/>
    <dgm:cxn modelId="{17A46E0F-8CAB-411F-8EDE-BCF6FC5B620C}" type="presParOf" srcId="{780A5990-DCBE-4F2A-8ACB-7631D5D86C00}" destId="{27871793-FA50-4849-95D1-B2FFB4E38754}" srcOrd="14" destOrd="0" presId="urn:microsoft.com/office/officeart/2005/8/layout/list1"/>
    <dgm:cxn modelId="{30AB435D-7691-4683-9EE2-241E7D141F77}" type="presParOf" srcId="{780A5990-DCBE-4F2A-8ACB-7631D5D86C00}" destId="{72FB1394-E1A9-423F-9094-63A6ED7FE940}" srcOrd="15" destOrd="0" presId="urn:microsoft.com/office/officeart/2005/8/layout/list1"/>
    <dgm:cxn modelId="{EB382C4C-722F-4CF4-B64C-66415E8E0425}" type="presParOf" srcId="{780A5990-DCBE-4F2A-8ACB-7631D5D86C00}" destId="{7B92A13F-736D-4890-8BA9-CA0160DD82E8}" srcOrd="16" destOrd="0" presId="urn:microsoft.com/office/officeart/2005/8/layout/list1"/>
    <dgm:cxn modelId="{E1F0C8BB-A4A5-4148-8D37-94336C009954}" type="presParOf" srcId="{7B92A13F-736D-4890-8BA9-CA0160DD82E8}" destId="{9BF012F2-3B4A-42B9-B5AE-6AFEF41D5165}" srcOrd="0" destOrd="0" presId="urn:microsoft.com/office/officeart/2005/8/layout/list1"/>
    <dgm:cxn modelId="{A218D4A6-F763-4DC3-BDB3-30324EFF3E4E}" type="presParOf" srcId="{7B92A13F-736D-4890-8BA9-CA0160DD82E8}" destId="{250D049B-39BA-48A0-AFBA-CE63E546F81E}" srcOrd="1" destOrd="0" presId="urn:microsoft.com/office/officeart/2005/8/layout/list1"/>
    <dgm:cxn modelId="{76E0B652-8CD8-4AEE-80B8-E6E777AE389E}" type="presParOf" srcId="{780A5990-DCBE-4F2A-8ACB-7631D5D86C00}" destId="{12C720B9-D5B8-4C2F-9A60-175C6102C469}" srcOrd="17" destOrd="0" presId="urn:microsoft.com/office/officeart/2005/8/layout/list1"/>
    <dgm:cxn modelId="{14FC1F78-5364-48D3-8FE6-4C9CA6A5ECE8}" type="presParOf" srcId="{780A5990-DCBE-4F2A-8ACB-7631D5D86C00}" destId="{BA5A7622-3E2A-4566-8F4E-B6AA871695BB}"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F16F826-74CE-4201-B1A2-F25E86A0A50B}"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IN"/>
        </a:p>
      </dgm:t>
    </dgm:pt>
    <dgm:pt modelId="{9D15884E-0293-48F5-BB78-36633552AC5A}">
      <dgm:prSet phldrT="[Text]"/>
      <dgm:spPr/>
      <dgm:t>
        <a:bodyPr/>
        <a:lstStyle/>
        <a:p>
          <a:r>
            <a:rPr lang="en-IN" dirty="0"/>
            <a:t>Performing procedures required by SA 220 regarding the continuance of the client relationship and specific audit engagement.</a:t>
          </a:r>
        </a:p>
      </dgm:t>
    </dgm:pt>
    <dgm:pt modelId="{8ECB8355-FDEB-436D-9D5D-A81614470BD6}" type="parTrans" cxnId="{5270B6C8-C4F4-4FD5-A8F7-D4C0F12A1778}">
      <dgm:prSet/>
      <dgm:spPr/>
      <dgm:t>
        <a:bodyPr/>
        <a:lstStyle/>
        <a:p>
          <a:endParaRPr lang="en-IN"/>
        </a:p>
      </dgm:t>
    </dgm:pt>
    <dgm:pt modelId="{96FD9F58-2C94-4125-B1D5-8DDEB7092A02}" type="sibTrans" cxnId="{5270B6C8-C4F4-4FD5-A8F7-D4C0F12A1778}">
      <dgm:prSet phldrT="01"/>
      <dgm:spPr/>
      <dgm:t>
        <a:bodyPr/>
        <a:lstStyle/>
        <a:p>
          <a:r>
            <a:rPr lang="en-IN" dirty="0"/>
            <a:t>01</a:t>
          </a:r>
        </a:p>
      </dgm:t>
    </dgm:pt>
    <dgm:pt modelId="{2E08F786-672F-43B5-B5AB-2469AF8E41D6}">
      <dgm:prSet phldrT="[Text]"/>
      <dgm:spPr/>
      <dgm:t>
        <a:bodyPr/>
        <a:lstStyle/>
        <a:p>
          <a:r>
            <a:rPr lang="en-IN" dirty="0"/>
            <a:t>Evaluating compliance with the ethical requirements, including independence, as required by SA 220</a:t>
          </a:r>
        </a:p>
      </dgm:t>
    </dgm:pt>
    <dgm:pt modelId="{EAE4F17D-D55C-477F-85E1-49D8902FF02A}" type="parTrans" cxnId="{B0052A6D-CD9A-4AA5-957F-6716CD97C25A}">
      <dgm:prSet/>
      <dgm:spPr/>
      <dgm:t>
        <a:bodyPr/>
        <a:lstStyle/>
        <a:p>
          <a:endParaRPr lang="en-IN"/>
        </a:p>
      </dgm:t>
    </dgm:pt>
    <dgm:pt modelId="{728631A9-CE51-42BF-8020-649D3391D957}" type="sibTrans" cxnId="{B0052A6D-CD9A-4AA5-957F-6716CD97C25A}">
      <dgm:prSet phldrT="02"/>
      <dgm:spPr/>
      <dgm:t>
        <a:bodyPr/>
        <a:lstStyle/>
        <a:p>
          <a:r>
            <a:rPr lang="en-IN" dirty="0"/>
            <a:t>02</a:t>
          </a:r>
        </a:p>
      </dgm:t>
    </dgm:pt>
    <dgm:pt modelId="{72CC12D2-8886-473B-97D3-491367A9200A}">
      <dgm:prSet phldrT="[Text]"/>
      <dgm:spPr/>
      <dgm:t>
        <a:bodyPr/>
        <a:lstStyle/>
        <a:p>
          <a:r>
            <a:rPr lang="en-IN" dirty="0"/>
            <a:t>Establishing an understanding of the terms of the engagement, as required by SA 210.</a:t>
          </a:r>
        </a:p>
      </dgm:t>
    </dgm:pt>
    <dgm:pt modelId="{89037FAB-FDE4-40AD-8088-7C95A91C47B7}" type="parTrans" cxnId="{9000F299-60EB-44BF-BCB6-30DDEA30032D}">
      <dgm:prSet/>
      <dgm:spPr/>
      <dgm:t>
        <a:bodyPr/>
        <a:lstStyle/>
        <a:p>
          <a:endParaRPr lang="en-IN"/>
        </a:p>
      </dgm:t>
    </dgm:pt>
    <dgm:pt modelId="{D9BD234D-B803-47A2-87FE-88FFD25723B5}" type="sibTrans" cxnId="{9000F299-60EB-44BF-BCB6-30DDEA30032D}">
      <dgm:prSet phldrT="03"/>
      <dgm:spPr/>
      <dgm:t>
        <a:bodyPr/>
        <a:lstStyle/>
        <a:p>
          <a:r>
            <a:rPr lang="en-IN" dirty="0"/>
            <a:t>03</a:t>
          </a:r>
        </a:p>
      </dgm:t>
    </dgm:pt>
    <dgm:pt modelId="{D54C6C60-2C0A-403F-95E8-0A70989820F6}" type="pres">
      <dgm:prSet presAssocID="{3F16F826-74CE-4201-B1A2-F25E86A0A50B}" presName="Name0" presStyleCnt="0">
        <dgm:presLayoutVars>
          <dgm:animLvl val="lvl"/>
          <dgm:resizeHandles val="exact"/>
        </dgm:presLayoutVars>
      </dgm:prSet>
      <dgm:spPr/>
    </dgm:pt>
    <dgm:pt modelId="{AB1E5410-F746-460D-B95D-4367044B1532}" type="pres">
      <dgm:prSet presAssocID="{9D15884E-0293-48F5-BB78-36633552AC5A}" presName="compositeNode" presStyleCnt="0">
        <dgm:presLayoutVars>
          <dgm:bulletEnabled val="1"/>
        </dgm:presLayoutVars>
      </dgm:prSet>
      <dgm:spPr/>
    </dgm:pt>
    <dgm:pt modelId="{7044AFBA-F391-4DA7-B48A-F68F1021600A}" type="pres">
      <dgm:prSet presAssocID="{9D15884E-0293-48F5-BB78-36633552AC5A}" presName="bgRect" presStyleLbl="alignNode1" presStyleIdx="0" presStyleCnt="3"/>
      <dgm:spPr/>
    </dgm:pt>
    <dgm:pt modelId="{EA3B237D-AA98-4D3B-927D-61C3564E04D4}" type="pres">
      <dgm:prSet presAssocID="{96FD9F58-2C94-4125-B1D5-8DDEB7092A02}" presName="sibTransNodeRect" presStyleLbl="alignNode1" presStyleIdx="0" presStyleCnt="3">
        <dgm:presLayoutVars>
          <dgm:chMax val="0"/>
          <dgm:bulletEnabled val="1"/>
        </dgm:presLayoutVars>
      </dgm:prSet>
      <dgm:spPr/>
    </dgm:pt>
    <dgm:pt modelId="{12184711-2880-452E-98C2-20C5D1E4A267}" type="pres">
      <dgm:prSet presAssocID="{9D15884E-0293-48F5-BB78-36633552AC5A}" presName="nodeRect" presStyleLbl="alignNode1" presStyleIdx="0" presStyleCnt="3">
        <dgm:presLayoutVars>
          <dgm:bulletEnabled val="1"/>
        </dgm:presLayoutVars>
      </dgm:prSet>
      <dgm:spPr/>
    </dgm:pt>
    <dgm:pt modelId="{D9A02223-5240-414A-91F5-B47F22624AFE}" type="pres">
      <dgm:prSet presAssocID="{96FD9F58-2C94-4125-B1D5-8DDEB7092A02}" presName="sibTrans" presStyleCnt="0"/>
      <dgm:spPr/>
    </dgm:pt>
    <dgm:pt modelId="{80F6B9E2-BB35-43A2-8822-E8BC4E10DAA4}" type="pres">
      <dgm:prSet presAssocID="{2E08F786-672F-43B5-B5AB-2469AF8E41D6}" presName="compositeNode" presStyleCnt="0">
        <dgm:presLayoutVars>
          <dgm:bulletEnabled val="1"/>
        </dgm:presLayoutVars>
      </dgm:prSet>
      <dgm:spPr/>
    </dgm:pt>
    <dgm:pt modelId="{CE4082D1-27CA-4E34-B077-F272190A82FF}" type="pres">
      <dgm:prSet presAssocID="{2E08F786-672F-43B5-B5AB-2469AF8E41D6}" presName="bgRect" presStyleLbl="alignNode1" presStyleIdx="1" presStyleCnt="3"/>
      <dgm:spPr/>
    </dgm:pt>
    <dgm:pt modelId="{42647566-F0AF-4B41-89B1-2F4A9366CFF9}" type="pres">
      <dgm:prSet presAssocID="{728631A9-CE51-42BF-8020-649D3391D957}" presName="sibTransNodeRect" presStyleLbl="alignNode1" presStyleIdx="1" presStyleCnt="3">
        <dgm:presLayoutVars>
          <dgm:chMax val="0"/>
          <dgm:bulletEnabled val="1"/>
        </dgm:presLayoutVars>
      </dgm:prSet>
      <dgm:spPr/>
    </dgm:pt>
    <dgm:pt modelId="{F699068A-9545-40F4-A1CB-C332D4781E55}" type="pres">
      <dgm:prSet presAssocID="{2E08F786-672F-43B5-B5AB-2469AF8E41D6}" presName="nodeRect" presStyleLbl="alignNode1" presStyleIdx="1" presStyleCnt="3">
        <dgm:presLayoutVars>
          <dgm:bulletEnabled val="1"/>
        </dgm:presLayoutVars>
      </dgm:prSet>
      <dgm:spPr/>
    </dgm:pt>
    <dgm:pt modelId="{BB179EA0-63D8-4F9E-B216-EB0D3AB8AD73}" type="pres">
      <dgm:prSet presAssocID="{728631A9-CE51-42BF-8020-649D3391D957}" presName="sibTrans" presStyleCnt="0"/>
      <dgm:spPr/>
    </dgm:pt>
    <dgm:pt modelId="{CDCD4808-9E25-4AE8-AD27-E060FAC71B9B}" type="pres">
      <dgm:prSet presAssocID="{72CC12D2-8886-473B-97D3-491367A9200A}" presName="compositeNode" presStyleCnt="0">
        <dgm:presLayoutVars>
          <dgm:bulletEnabled val="1"/>
        </dgm:presLayoutVars>
      </dgm:prSet>
      <dgm:spPr/>
    </dgm:pt>
    <dgm:pt modelId="{D8B24347-20FD-42A9-88CB-7DCB7FB46338}" type="pres">
      <dgm:prSet presAssocID="{72CC12D2-8886-473B-97D3-491367A9200A}" presName="bgRect" presStyleLbl="alignNode1" presStyleIdx="2" presStyleCnt="3"/>
      <dgm:spPr/>
    </dgm:pt>
    <dgm:pt modelId="{946DFC74-9FF2-4EEE-9CC1-58FBC3CCB7BD}" type="pres">
      <dgm:prSet presAssocID="{D9BD234D-B803-47A2-87FE-88FFD25723B5}" presName="sibTransNodeRect" presStyleLbl="alignNode1" presStyleIdx="2" presStyleCnt="3">
        <dgm:presLayoutVars>
          <dgm:chMax val="0"/>
          <dgm:bulletEnabled val="1"/>
        </dgm:presLayoutVars>
      </dgm:prSet>
      <dgm:spPr/>
    </dgm:pt>
    <dgm:pt modelId="{D13593B9-F8F3-4E8D-A56D-A0BB8D127685}" type="pres">
      <dgm:prSet presAssocID="{72CC12D2-8886-473B-97D3-491367A9200A}" presName="nodeRect" presStyleLbl="alignNode1" presStyleIdx="2" presStyleCnt="3">
        <dgm:presLayoutVars>
          <dgm:bulletEnabled val="1"/>
        </dgm:presLayoutVars>
      </dgm:prSet>
      <dgm:spPr/>
    </dgm:pt>
  </dgm:ptLst>
  <dgm:cxnLst>
    <dgm:cxn modelId="{6EA0F418-231B-4C3C-9253-F450C9B48520}" type="presOf" srcId="{9D15884E-0293-48F5-BB78-36633552AC5A}" destId="{12184711-2880-452E-98C2-20C5D1E4A267}" srcOrd="1" destOrd="0" presId="urn:microsoft.com/office/officeart/2016/7/layout/LinearBlockProcessNumbered"/>
    <dgm:cxn modelId="{2619061A-0CB3-40A7-9AEC-887F2FED1B0D}" type="presOf" srcId="{3F16F826-74CE-4201-B1A2-F25E86A0A50B}" destId="{D54C6C60-2C0A-403F-95E8-0A70989820F6}" srcOrd="0" destOrd="0" presId="urn:microsoft.com/office/officeart/2016/7/layout/LinearBlockProcessNumbered"/>
    <dgm:cxn modelId="{C895601C-2110-447D-A9F6-7C0978C77470}" type="presOf" srcId="{9D15884E-0293-48F5-BB78-36633552AC5A}" destId="{7044AFBA-F391-4DA7-B48A-F68F1021600A}" srcOrd="0" destOrd="0" presId="urn:microsoft.com/office/officeart/2016/7/layout/LinearBlockProcessNumbered"/>
    <dgm:cxn modelId="{D08ADB39-E3C6-4B4F-88F2-F54872FE60DF}" type="presOf" srcId="{96FD9F58-2C94-4125-B1D5-8DDEB7092A02}" destId="{EA3B237D-AA98-4D3B-927D-61C3564E04D4}" srcOrd="0" destOrd="0" presId="urn:microsoft.com/office/officeart/2016/7/layout/LinearBlockProcessNumbered"/>
    <dgm:cxn modelId="{D6FA7144-029A-4532-8AA6-C475D905AD62}" type="presOf" srcId="{D9BD234D-B803-47A2-87FE-88FFD25723B5}" destId="{946DFC74-9FF2-4EEE-9CC1-58FBC3CCB7BD}" srcOrd="0" destOrd="0" presId="urn:microsoft.com/office/officeart/2016/7/layout/LinearBlockProcessNumbered"/>
    <dgm:cxn modelId="{B0052A6D-CD9A-4AA5-957F-6716CD97C25A}" srcId="{3F16F826-74CE-4201-B1A2-F25E86A0A50B}" destId="{2E08F786-672F-43B5-B5AB-2469AF8E41D6}" srcOrd="1" destOrd="0" parTransId="{EAE4F17D-D55C-477F-85E1-49D8902FF02A}" sibTransId="{728631A9-CE51-42BF-8020-649D3391D957}"/>
    <dgm:cxn modelId="{767AC278-ADDC-4FA6-A47D-A70D23F58F54}" type="presOf" srcId="{72CC12D2-8886-473B-97D3-491367A9200A}" destId="{D13593B9-F8F3-4E8D-A56D-A0BB8D127685}" srcOrd="1" destOrd="0" presId="urn:microsoft.com/office/officeart/2016/7/layout/LinearBlockProcessNumbered"/>
    <dgm:cxn modelId="{C768E98B-1023-4AA2-8D16-8CE062956ABD}" type="presOf" srcId="{72CC12D2-8886-473B-97D3-491367A9200A}" destId="{D8B24347-20FD-42A9-88CB-7DCB7FB46338}" srcOrd="0" destOrd="0" presId="urn:microsoft.com/office/officeart/2016/7/layout/LinearBlockProcessNumbered"/>
    <dgm:cxn modelId="{9000F299-60EB-44BF-BCB6-30DDEA30032D}" srcId="{3F16F826-74CE-4201-B1A2-F25E86A0A50B}" destId="{72CC12D2-8886-473B-97D3-491367A9200A}" srcOrd="2" destOrd="0" parTransId="{89037FAB-FDE4-40AD-8088-7C95A91C47B7}" sibTransId="{D9BD234D-B803-47A2-87FE-88FFD25723B5}"/>
    <dgm:cxn modelId="{5270B6C8-C4F4-4FD5-A8F7-D4C0F12A1778}" srcId="{3F16F826-74CE-4201-B1A2-F25E86A0A50B}" destId="{9D15884E-0293-48F5-BB78-36633552AC5A}" srcOrd="0" destOrd="0" parTransId="{8ECB8355-FDEB-436D-9D5D-A81614470BD6}" sibTransId="{96FD9F58-2C94-4125-B1D5-8DDEB7092A02}"/>
    <dgm:cxn modelId="{5A971DCA-32ED-438C-9ACE-DA945124E662}" type="presOf" srcId="{2E08F786-672F-43B5-B5AB-2469AF8E41D6}" destId="{CE4082D1-27CA-4E34-B077-F272190A82FF}" srcOrd="0" destOrd="0" presId="urn:microsoft.com/office/officeart/2016/7/layout/LinearBlockProcessNumbered"/>
    <dgm:cxn modelId="{6444C9D2-B4C5-4B15-B161-7E5D8006BD04}" type="presOf" srcId="{728631A9-CE51-42BF-8020-649D3391D957}" destId="{42647566-F0AF-4B41-89B1-2F4A9366CFF9}" srcOrd="0" destOrd="0" presId="urn:microsoft.com/office/officeart/2016/7/layout/LinearBlockProcessNumbered"/>
    <dgm:cxn modelId="{2746D1D8-6263-4B01-9976-C7B0E75AC9FE}" type="presOf" srcId="{2E08F786-672F-43B5-B5AB-2469AF8E41D6}" destId="{F699068A-9545-40F4-A1CB-C332D4781E55}" srcOrd="1" destOrd="0" presId="urn:microsoft.com/office/officeart/2016/7/layout/LinearBlockProcessNumbered"/>
    <dgm:cxn modelId="{ED5BF965-DD31-4E6E-A01B-12588FCAC003}" type="presParOf" srcId="{D54C6C60-2C0A-403F-95E8-0A70989820F6}" destId="{AB1E5410-F746-460D-B95D-4367044B1532}" srcOrd="0" destOrd="0" presId="urn:microsoft.com/office/officeart/2016/7/layout/LinearBlockProcessNumbered"/>
    <dgm:cxn modelId="{174D5A6A-D1E6-4ABE-AB22-4D6FF066E884}" type="presParOf" srcId="{AB1E5410-F746-460D-B95D-4367044B1532}" destId="{7044AFBA-F391-4DA7-B48A-F68F1021600A}" srcOrd="0" destOrd="0" presId="urn:microsoft.com/office/officeart/2016/7/layout/LinearBlockProcessNumbered"/>
    <dgm:cxn modelId="{3E04ACB4-BEB3-4124-8B44-4C25B193290B}" type="presParOf" srcId="{AB1E5410-F746-460D-B95D-4367044B1532}" destId="{EA3B237D-AA98-4D3B-927D-61C3564E04D4}" srcOrd="1" destOrd="0" presId="urn:microsoft.com/office/officeart/2016/7/layout/LinearBlockProcessNumbered"/>
    <dgm:cxn modelId="{24CA4E9C-732C-40CB-830B-C6B903B02473}" type="presParOf" srcId="{AB1E5410-F746-460D-B95D-4367044B1532}" destId="{12184711-2880-452E-98C2-20C5D1E4A267}" srcOrd="2" destOrd="0" presId="urn:microsoft.com/office/officeart/2016/7/layout/LinearBlockProcessNumbered"/>
    <dgm:cxn modelId="{04E2112C-22BC-4D7F-952D-B24226D904D1}" type="presParOf" srcId="{D54C6C60-2C0A-403F-95E8-0A70989820F6}" destId="{D9A02223-5240-414A-91F5-B47F22624AFE}" srcOrd="1" destOrd="0" presId="urn:microsoft.com/office/officeart/2016/7/layout/LinearBlockProcessNumbered"/>
    <dgm:cxn modelId="{80744A22-91E0-4B3D-8314-AFA17A9350D5}" type="presParOf" srcId="{D54C6C60-2C0A-403F-95E8-0A70989820F6}" destId="{80F6B9E2-BB35-43A2-8822-E8BC4E10DAA4}" srcOrd="2" destOrd="0" presId="urn:microsoft.com/office/officeart/2016/7/layout/LinearBlockProcessNumbered"/>
    <dgm:cxn modelId="{0936F39B-9C3E-488A-9EB2-01FCDF68F4F8}" type="presParOf" srcId="{80F6B9E2-BB35-43A2-8822-E8BC4E10DAA4}" destId="{CE4082D1-27CA-4E34-B077-F272190A82FF}" srcOrd="0" destOrd="0" presId="urn:microsoft.com/office/officeart/2016/7/layout/LinearBlockProcessNumbered"/>
    <dgm:cxn modelId="{A5B72BD2-3844-4F7F-B815-44CD565F6B7E}" type="presParOf" srcId="{80F6B9E2-BB35-43A2-8822-E8BC4E10DAA4}" destId="{42647566-F0AF-4B41-89B1-2F4A9366CFF9}" srcOrd="1" destOrd="0" presId="urn:microsoft.com/office/officeart/2016/7/layout/LinearBlockProcessNumbered"/>
    <dgm:cxn modelId="{BAE37527-462A-4DD6-BE0B-54B59AF64354}" type="presParOf" srcId="{80F6B9E2-BB35-43A2-8822-E8BC4E10DAA4}" destId="{F699068A-9545-40F4-A1CB-C332D4781E55}" srcOrd="2" destOrd="0" presId="urn:microsoft.com/office/officeart/2016/7/layout/LinearBlockProcessNumbered"/>
    <dgm:cxn modelId="{BB79CB2E-CABC-4942-A482-87C4F3ECED82}" type="presParOf" srcId="{D54C6C60-2C0A-403F-95E8-0A70989820F6}" destId="{BB179EA0-63D8-4F9E-B216-EB0D3AB8AD73}" srcOrd="3" destOrd="0" presId="urn:microsoft.com/office/officeart/2016/7/layout/LinearBlockProcessNumbered"/>
    <dgm:cxn modelId="{8CEF4BAF-7459-4A6B-8764-D77458F138B7}" type="presParOf" srcId="{D54C6C60-2C0A-403F-95E8-0A70989820F6}" destId="{CDCD4808-9E25-4AE8-AD27-E060FAC71B9B}" srcOrd="4" destOrd="0" presId="urn:microsoft.com/office/officeart/2016/7/layout/LinearBlockProcessNumbered"/>
    <dgm:cxn modelId="{032EDFA4-304B-433B-944A-7B8BE051D8BD}" type="presParOf" srcId="{CDCD4808-9E25-4AE8-AD27-E060FAC71B9B}" destId="{D8B24347-20FD-42A9-88CB-7DCB7FB46338}" srcOrd="0" destOrd="0" presId="urn:microsoft.com/office/officeart/2016/7/layout/LinearBlockProcessNumbered"/>
    <dgm:cxn modelId="{8BE75AE6-404B-4ECD-AB9E-CEA0250E5FD8}" type="presParOf" srcId="{CDCD4808-9E25-4AE8-AD27-E060FAC71B9B}" destId="{946DFC74-9FF2-4EEE-9CC1-58FBC3CCB7BD}" srcOrd="1" destOrd="0" presId="urn:microsoft.com/office/officeart/2016/7/layout/LinearBlockProcessNumbered"/>
    <dgm:cxn modelId="{85319B0F-1667-4261-A5C2-1A675930C868}" type="presParOf" srcId="{CDCD4808-9E25-4AE8-AD27-E060FAC71B9B}" destId="{D13593B9-F8F3-4E8D-A56D-A0BB8D127685}"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D7EFB65-301D-4191-B935-806F73166644}" type="doc">
      <dgm:prSet loTypeId="urn:microsoft.com/office/officeart/2005/8/layout/chevron1" loCatId="process" qsTypeId="urn:microsoft.com/office/officeart/2005/8/quickstyle/simple1" qsCatId="simple" csTypeId="urn:microsoft.com/office/officeart/2005/8/colors/colorful3" csCatId="colorful" phldr="1"/>
      <dgm:spPr/>
    </dgm:pt>
    <dgm:pt modelId="{009B464C-0EEE-40CA-8082-76FD1FC8DD76}">
      <dgm:prSet phldrT="[Text]" custT="1"/>
      <dgm:spPr/>
      <dgm:t>
        <a:bodyPr/>
        <a:lstStyle/>
        <a:p>
          <a:r>
            <a:rPr lang="en-IN" sz="1300" dirty="0"/>
            <a:t>Establish overall audit strategy that defines nature, timing and extent of an audit. For that :</a:t>
          </a:r>
        </a:p>
      </dgm:t>
    </dgm:pt>
    <dgm:pt modelId="{DB13304F-AEC8-4451-9E82-AB83CAA509EF}" type="parTrans" cxnId="{257BE34F-A314-4232-90D9-E10865431F44}">
      <dgm:prSet/>
      <dgm:spPr/>
      <dgm:t>
        <a:bodyPr/>
        <a:lstStyle/>
        <a:p>
          <a:endParaRPr lang="en-IN" sz="1300"/>
        </a:p>
      </dgm:t>
    </dgm:pt>
    <dgm:pt modelId="{A8884C43-9058-4362-9BF9-FDDCA2D532E3}" type="sibTrans" cxnId="{257BE34F-A314-4232-90D9-E10865431F44}">
      <dgm:prSet/>
      <dgm:spPr/>
      <dgm:t>
        <a:bodyPr/>
        <a:lstStyle/>
        <a:p>
          <a:endParaRPr lang="en-IN" sz="1300"/>
        </a:p>
      </dgm:t>
    </dgm:pt>
    <dgm:pt modelId="{4AB59DBC-0D83-498E-B6BA-CF2EE45527BD}">
      <dgm:prSet phldrT="[Text]" custT="1"/>
      <dgm:spPr/>
      <dgm:t>
        <a:bodyPr/>
        <a:lstStyle/>
        <a:p>
          <a:r>
            <a:rPr lang="en-IN" sz="1300" dirty="0"/>
            <a:t>Consider factors of Professional Judgement which can direct / guide team</a:t>
          </a:r>
        </a:p>
      </dgm:t>
    </dgm:pt>
    <dgm:pt modelId="{3037ADB1-D32D-4B79-BC7C-E92D14B76730}" type="parTrans" cxnId="{A59A0206-FE47-469D-94A7-3CA311C237E5}">
      <dgm:prSet/>
      <dgm:spPr/>
      <dgm:t>
        <a:bodyPr/>
        <a:lstStyle/>
        <a:p>
          <a:endParaRPr lang="en-IN" sz="1300"/>
        </a:p>
      </dgm:t>
    </dgm:pt>
    <dgm:pt modelId="{72E57F71-F7D5-46C8-8788-478119271C71}" type="sibTrans" cxnId="{A59A0206-FE47-469D-94A7-3CA311C237E5}">
      <dgm:prSet/>
      <dgm:spPr/>
      <dgm:t>
        <a:bodyPr/>
        <a:lstStyle/>
        <a:p>
          <a:endParaRPr lang="en-IN" sz="1300"/>
        </a:p>
      </dgm:t>
    </dgm:pt>
    <dgm:pt modelId="{32FB0255-5CB7-4852-A1AC-CA1535A0B36F}">
      <dgm:prSet custT="1"/>
      <dgm:spPr/>
      <dgm:t>
        <a:bodyPr/>
        <a:lstStyle/>
        <a:p>
          <a:r>
            <a:rPr lang="en-IN" sz="1300" dirty="0"/>
            <a:t>Ascertain reporting objectives and NTE of communication required, </a:t>
          </a:r>
        </a:p>
      </dgm:t>
    </dgm:pt>
    <dgm:pt modelId="{6478ABF2-7EE0-4538-BF3B-0F13940C7342}" type="parTrans" cxnId="{21C080FA-5AB6-469E-9FCF-3090F331FCD6}">
      <dgm:prSet/>
      <dgm:spPr/>
      <dgm:t>
        <a:bodyPr/>
        <a:lstStyle/>
        <a:p>
          <a:endParaRPr lang="en-IN" sz="1300"/>
        </a:p>
      </dgm:t>
    </dgm:pt>
    <dgm:pt modelId="{6044D16D-FBF9-4776-836F-30E8DE099610}" type="sibTrans" cxnId="{21C080FA-5AB6-469E-9FCF-3090F331FCD6}">
      <dgm:prSet/>
      <dgm:spPr/>
      <dgm:t>
        <a:bodyPr/>
        <a:lstStyle/>
        <a:p>
          <a:endParaRPr lang="en-IN" sz="1300"/>
        </a:p>
      </dgm:t>
    </dgm:pt>
    <dgm:pt modelId="{4543AA73-2771-4A8B-977F-B9AFB601F50C}">
      <dgm:prSet custT="1"/>
      <dgm:spPr/>
      <dgm:t>
        <a:bodyPr/>
        <a:lstStyle/>
        <a:p>
          <a:r>
            <a:rPr lang="en-IN" sz="1300" dirty="0"/>
            <a:t>Identify scope, nature and characteristics of engagement</a:t>
          </a:r>
        </a:p>
      </dgm:t>
    </dgm:pt>
    <dgm:pt modelId="{1D0B5E05-44F1-4634-8DBB-3983F0083667}" type="parTrans" cxnId="{5153C90B-BE05-4B55-BFB8-BD276A345271}">
      <dgm:prSet/>
      <dgm:spPr/>
      <dgm:t>
        <a:bodyPr/>
        <a:lstStyle/>
        <a:p>
          <a:endParaRPr lang="en-IN" sz="1300"/>
        </a:p>
      </dgm:t>
    </dgm:pt>
    <dgm:pt modelId="{7FFE987D-5FBD-486C-9D4E-C16B03E4B262}" type="sibTrans" cxnId="{5153C90B-BE05-4B55-BFB8-BD276A345271}">
      <dgm:prSet/>
      <dgm:spPr/>
      <dgm:t>
        <a:bodyPr/>
        <a:lstStyle/>
        <a:p>
          <a:endParaRPr lang="en-IN" sz="1300"/>
        </a:p>
      </dgm:t>
    </dgm:pt>
    <dgm:pt modelId="{441B047D-08AB-424A-8BC5-6BA18CA2F4AF}">
      <dgm:prSet phldrT="[Text]" custT="1"/>
      <dgm:spPr/>
      <dgm:t>
        <a:bodyPr/>
        <a:lstStyle/>
        <a:p>
          <a:r>
            <a:rPr lang="en-IN" sz="1300" dirty="0"/>
            <a:t>Consider the results of preliminary engagement activities</a:t>
          </a:r>
        </a:p>
      </dgm:t>
    </dgm:pt>
    <dgm:pt modelId="{B0FBE24C-29E2-4EF9-A489-E59BFE222F64}" type="parTrans" cxnId="{89AB665D-2372-47F5-A5CD-A24BA6DE8FB1}">
      <dgm:prSet/>
      <dgm:spPr/>
      <dgm:t>
        <a:bodyPr/>
        <a:lstStyle/>
        <a:p>
          <a:endParaRPr lang="en-IN" sz="1300"/>
        </a:p>
      </dgm:t>
    </dgm:pt>
    <dgm:pt modelId="{272C3D85-C442-4620-92C0-2C20774D9154}" type="sibTrans" cxnId="{89AB665D-2372-47F5-A5CD-A24BA6DE8FB1}">
      <dgm:prSet/>
      <dgm:spPr/>
      <dgm:t>
        <a:bodyPr/>
        <a:lstStyle/>
        <a:p>
          <a:endParaRPr lang="en-IN" sz="1300"/>
        </a:p>
      </dgm:t>
    </dgm:pt>
    <dgm:pt modelId="{D56BD5D3-7844-4EE0-8D19-95F2D843DE44}" type="pres">
      <dgm:prSet presAssocID="{9D7EFB65-301D-4191-B935-806F73166644}" presName="Name0" presStyleCnt="0">
        <dgm:presLayoutVars>
          <dgm:dir/>
          <dgm:animLvl val="lvl"/>
          <dgm:resizeHandles val="exact"/>
        </dgm:presLayoutVars>
      </dgm:prSet>
      <dgm:spPr/>
    </dgm:pt>
    <dgm:pt modelId="{7B453AFF-86F4-43FD-8C78-AEA6DB0F2CD2}" type="pres">
      <dgm:prSet presAssocID="{009B464C-0EEE-40CA-8082-76FD1FC8DD76}" presName="parTxOnly" presStyleLbl="node1" presStyleIdx="0" presStyleCnt="5">
        <dgm:presLayoutVars>
          <dgm:chMax val="0"/>
          <dgm:chPref val="0"/>
          <dgm:bulletEnabled val="1"/>
        </dgm:presLayoutVars>
      </dgm:prSet>
      <dgm:spPr/>
    </dgm:pt>
    <dgm:pt modelId="{EB044E27-2C0A-4D6A-8FFF-C4905F382D77}" type="pres">
      <dgm:prSet presAssocID="{A8884C43-9058-4362-9BF9-FDDCA2D532E3}" presName="parTxOnlySpace" presStyleCnt="0"/>
      <dgm:spPr/>
    </dgm:pt>
    <dgm:pt modelId="{54F83032-C645-4BDE-B66C-D1FCF324ACF8}" type="pres">
      <dgm:prSet presAssocID="{4543AA73-2771-4A8B-977F-B9AFB601F50C}" presName="parTxOnly" presStyleLbl="node1" presStyleIdx="1" presStyleCnt="5">
        <dgm:presLayoutVars>
          <dgm:chMax val="0"/>
          <dgm:chPref val="0"/>
          <dgm:bulletEnabled val="1"/>
        </dgm:presLayoutVars>
      </dgm:prSet>
      <dgm:spPr/>
    </dgm:pt>
    <dgm:pt modelId="{79DE031C-B822-49D3-B688-39BF7C33D1B7}" type="pres">
      <dgm:prSet presAssocID="{7FFE987D-5FBD-486C-9D4E-C16B03E4B262}" presName="parTxOnlySpace" presStyleCnt="0"/>
      <dgm:spPr/>
    </dgm:pt>
    <dgm:pt modelId="{F249D479-5482-4248-BAAF-3850AFED6497}" type="pres">
      <dgm:prSet presAssocID="{32FB0255-5CB7-4852-A1AC-CA1535A0B36F}" presName="parTxOnly" presStyleLbl="node1" presStyleIdx="2" presStyleCnt="5">
        <dgm:presLayoutVars>
          <dgm:chMax val="0"/>
          <dgm:chPref val="0"/>
          <dgm:bulletEnabled val="1"/>
        </dgm:presLayoutVars>
      </dgm:prSet>
      <dgm:spPr/>
    </dgm:pt>
    <dgm:pt modelId="{8B614CD2-7762-4A5C-BF85-F25C5011E5AF}" type="pres">
      <dgm:prSet presAssocID="{6044D16D-FBF9-4776-836F-30E8DE099610}" presName="parTxOnlySpace" presStyleCnt="0"/>
      <dgm:spPr/>
    </dgm:pt>
    <dgm:pt modelId="{4E0FCFBE-1BF0-4731-8B6C-0F0292465074}" type="pres">
      <dgm:prSet presAssocID="{4AB59DBC-0D83-498E-B6BA-CF2EE45527BD}" presName="parTxOnly" presStyleLbl="node1" presStyleIdx="3" presStyleCnt="5">
        <dgm:presLayoutVars>
          <dgm:chMax val="0"/>
          <dgm:chPref val="0"/>
          <dgm:bulletEnabled val="1"/>
        </dgm:presLayoutVars>
      </dgm:prSet>
      <dgm:spPr/>
    </dgm:pt>
    <dgm:pt modelId="{F9EE1568-8261-4996-BD35-DB16EE10A9AA}" type="pres">
      <dgm:prSet presAssocID="{72E57F71-F7D5-46C8-8788-478119271C71}" presName="parTxOnlySpace" presStyleCnt="0"/>
      <dgm:spPr/>
    </dgm:pt>
    <dgm:pt modelId="{6F81743D-73B2-4461-B7BA-EBA335637D60}" type="pres">
      <dgm:prSet presAssocID="{441B047D-08AB-424A-8BC5-6BA18CA2F4AF}" presName="parTxOnly" presStyleLbl="node1" presStyleIdx="4" presStyleCnt="5">
        <dgm:presLayoutVars>
          <dgm:chMax val="0"/>
          <dgm:chPref val="0"/>
          <dgm:bulletEnabled val="1"/>
        </dgm:presLayoutVars>
      </dgm:prSet>
      <dgm:spPr/>
    </dgm:pt>
  </dgm:ptLst>
  <dgm:cxnLst>
    <dgm:cxn modelId="{A59A0206-FE47-469D-94A7-3CA311C237E5}" srcId="{9D7EFB65-301D-4191-B935-806F73166644}" destId="{4AB59DBC-0D83-498E-B6BA-CF2EE45527BD}" srcOrd="3" destOrd="0" parTransId="{3037ADB1-D32D-4B79-BC7C-E92D14B76730}" sibTransId="{72E57F71-F7D5-46C8-8788-478119271C71}"/>
    <dgm:cxn modelId="{5153C90B-BE05-4B55-BFB8-BD276A345271}" srcId="{9D7EFB65-301D-4191-B935-806F73166644}" destId="{4543AA73-2771-4A8B-977F-B9AFB601F50C}" srcOrd="1" destOrd="0" parTransId="{1D0B5E05-44F1-4634-8DBB-3983F0083667}" sibTransId="{7FFE987D-5FBD-486C-9D4E-C16B03E4B262}"/>
    <dgm:cxn modelId="{DD88B238-161E-48F3-ABDF-C023F2A4609D}" type="presOf" srcId="{441B047D-08AB-424A-8BC5-6BA18CA2F4AF}" destId="{6F81743D-73B2-4461-B7BA-EBA335637D60}" srcOrd="0" destOrd="0" presId="urn:microsoft.com/office/officeart/2005/8/layout/chevron1"/>
    <dgm:cxn modelId="{89AB665D-2372-47F5-A5CD-A24BA6DE8FB1}" srcId="{9D7EFB65-301D-4191-B935-806F73166644}" destId="{441B047D-08AB-424A-8BC5-6BA18CA2F4AF}" srcOrd="4" destOrd="0" parTransId="{B0FBE24C-29E2-4EF9-A489-E59BFE222F64}" sibTransId="{272C3D85-C442-4620-92C0-2C20774D9154}"/>
    <dgm:cxn modelId="{257BE34F-A314-4232-90D9-E10865431F44}" srcId="{9D7EFB65-301D-4191-B935-806F73166644}" destId="{009B464C-0EEE-40CA-8082-76FD1FC8DD76}" srcOrd="0" destOrd="0" parTransId="{DB13304F-AEC8-4451-9E82-AB83CAA509EF}" sibTransId="{A8884C43-9058-4362-9BF9-FDDCA2D532E3}"/>
    <dgm:cxn modelId="{DD5B918C-CFB5-400F-9BDD-906F02D7A39E}" type="presOf" srcId="{32FB0255-5CB7-4852-A1AC-CA1535A0B36F}" destId="{F249D479-5482-4248-BAAF-3850AFED6497}" srcOrd="0" destOrd="0" presId="urn:microsoft.com/office/officeart/2005/8/layout/chevron1"/>
    <dgm:cxn modelId="{28D30EA5-764E-452D-8D24-DB9478D1BF86}" type="presOf" srcId="{9D7EFB65-301D-4191-B935-806F73166644}" destId="{D56BD5D3-7844-4EE0-8D19-95F2D843DE44}" srcOrd="0" destOrd="0" presId="urn:microsoft.com/office/officeart/2005/8/layout/chevron1"/>
    <dgm:cxn modelId="{3D0E86BD-0B17-41BB-B91C-9BC8D331E218}" type="presOf" srcId="{4543AA73-2771-4A8B-977F-B9AFB601F50C}" destId="{54F83032-C645-4BDE-B66C-D1FCF324ACF8}" srcOrd="0" destOrd="0" presId="urn:microsoft.com/office/officeart/2005/8/layout/chevron1"/>
    <dgm:cxn modelId="{9A00D9BE-3850-42D8-B9A2-282890AF824B}" type="presOf" srcId="{009B464C-0EEE-40CA-8082-76FD1FC8DD76}" destId="{7B453AFF-86F4-43FD-8C78-AEA6DB0F2CD2}" srcOrd="0" destOrd="0" presId="urn:microsoft.com/office/officeart/2005/8/layout/chevron1"/>
    <dgm:cxn modelId="{91CD94EB-3AFA-4CB7-8A96-342F10A27195}" type="presOf" srcId="{4AB59DBC-0D83-498E-B6BA-CF2EE45527BD}" destId="{4E0FCFBE-1BF0-4731-8B6C-0F0292465074}" srcOrd="0" destOrd="0" presId="urn:microsoft.com/office/officeart/2005/8/layout/chevron1"/>
    <dgm:cxn modelId="{21C080FA-5AB6-469E-9FCF-3090F331FCD6}" srcId="{9D7EFB65-301D-4191-B935-806F73166644}" destId="{32FB0255-5CB7-4852-A1AC-CA1535A0B36F}" srcOrd="2" destOrd="0" parTransId="{6478ABF2-7EE0-4538-BF3B-0F13940C7342}" sibTransId="{6044D16D-FBF9-4776-836F-30E8DE099610}"/>
    <dgm:cxn modelId="{6001B574-8AD2-44BB-8948-3E6DD55A3FC6}" type="presParOf" srcId="{D56BD5D3-7844-4EE0-8D19-95F2D843DE44}" destId="{7B453AFF-86F4-43FD-8C78-AEA6DB0F2CD2}" srcOrd="0" destOrd="0" presId="urn:microsoft.com/office/officeart/2005/8/layout/chevron1"/>
    <dgm:cxn modelId="{6DB1197B-F0BE-4B5E-A392-A8C4D6BF1DE5}" type="presParOf" srcId="{D56BD5D3-7844-4EE0-8D19-95F2D843DE44}" destId="{EB044E27-2C0A-4D6A-8FFF-C4905F382D77}" srcOrd="1" destOrd="0" presId="urn:microsoft.com/office/officeart/2005/8/layout/chevron1"/>
    <dgm:cxn modelId="{88BF4D92-B152-4EBF-BDFE-D3CE12F74B80}" type="presParOf" srcId="{D56BD5D3-7844-4EE0-8D19-95F2D843DE44}" destId="{54F83032-C645-4BDE-B66C-D1FCF324ACF8}" srcOrd="2" destOrd="0" presId="urn:microsoft.com/office/officeart/2005/8/layout/chevron1"/>
    <dgm:cxn modelId="{C4A38C70-E2B5-4CA4-817C-867AFF169D3C}" type="presParOf" srcId="{D56BD5D3-7844-4EE0-8D19-95F2D843DE44}" destId="{79DE031C-B822-49D3-B688-39BF7C33D1B7}" srcOrd="3" destOrd="0" presId="urn:microsoft.com/office/officeart/2005/8/layout/chevron1"/>
    <dgm:cxn modelId="{68126AE3-72AA-444B-89B0-DFB98C4ABE96}" type="presParOf" srcId="{D56BD5D3-7844-4EE0-8D19-95F2D843DE44}" destId="{F249D479-5482-4248-BAAF-3850AFED6497}" srcOrd="4" destOrd="0" presId="urn:microsoft.com/office/officeart/2005/8/layout/chevron1"/>
    <dgm:cxn modelId="{4C0D7017-2E38-4A93-9FD6-98BAB8F0FE19}" type="presParOf" srcId="{D56BD5D3-7844-4EE0-8D19-95F2D843DE44}" destId="{8B614CD2-7762-4A5C-BF85-F25C5011E5AF}" srcOrd="5" destOrd="0" presId="urn:microsoft.com/office/officeart/2005/8/layout/chevron1"/>
    <dgm:cxn modelId="{066319C3-D6D9-454E-BD14-867724550448}" type="presParOf" srcId="{D56BD5D3-7844-4EE0-8D19-95F2D843DE44}" destId="{4E0FCFBE-1BF0-4731-8B6C-0F0292465074}" srcOrd="6" destOrd="0" presId="urn:microsoft.com/office/officeart/2005/8/layout/chevron1"/>
    <dgm:cxn modelId="{F0185304-44A1-4D3D-8683-8126D5B2E0CC}" type="presParOf" srcId="{D56BD5D3-7844-4EE0-8D19-95F2D843DE44}" destId="{F9EE1568-8261-4996-BD35-DB16EE10A9AA}" srcOrd="7" destOrd="0" presId="urn:microsoft.com/office/officeart/2005/8/layout/chevron1"/>
    <dgm:cxn modelId="{45BE971C-A53C-427D-AD3E-1C99648DD528}" type="presParOf" srcId="{D56BD5D3-7844-4EE0-8D19-95F2D843DE44}" destId="{6F81743D-73B2-4461-B7BA-EBA335637D60}"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D7EFB65-301D-4191-B935-806F73166644}" type="doc">
      <dgm:prSet loTypeId="urn:microsoft.com/office/officeart/2005/8/layout/chevron1" loCatId="process" qsTypeId="urn:microsoft.com/office/officeart/2005/8/quickstyle/simple1" qsCatId="simple" csTypeId="urn:microsoft.com/office/officeart/2005/8/colors/colorful4" csCatId="colorful" phldr="1"/>
      <dgm:spPr/>
    </dgm:pt>
    <dgm:pt modelId="{009B464C-0EEE-40CA-8082-76FD1FC8DD76}">
      <dgm:prSet phldrT="[Text]" custT="1"/>
      <dgm:spPr/>
      <dgm:t>
        <a:bodyPr/>
        <a:lstStyle/>
        <a:p>
          <a:r>
            <a:rPr lang="en-US" sz="1200" dirty="0"/>
            <a:t>Define NTE of resources and </a:t>
          </a:r>
          <a:r>
            <a:rPr lang="en-IN" sz="1200" dirty="0"/>
            <a:t>team</a:t>
          </a:r>
        </a:p>
      </dgm:t>
    </dgm:pt>
    <dgm:pt modelId="{DB13304F-AEC8-4451-9E82-AB83CAA509EF}" type="parTrans" cxnId="{257BE34F-A314-4232-90D9-E10865431F44}">
      <dgm:prSet/>
      <dgm:spPr/>
      <dgm:t>
        <a:bodyPr/>
        <a:lstStyle/>
        <a:p>
          <a:endParaRPr lang="en-IN" sz="1200"/>
        </a:p>
      </dgm:t>
    </dgm:pt>
    <dgm:pt modelId="{A8884C43-9058-4362-9BF9-FDDCA2D532E3}" type="sibTrans" cxnId="{257BE34F-A314-4232-90D9-E10865431F44}">
      <dgm:prSet/>
      <dgm:spPr/>
      <dgm:t>
        <a:bodyPr/>
        <a:lstStyle/>
        <a:p>
          <a:endParaRPr lang="en-IN" sz="1200"/>
        </a:p>
      </dgm:t>
    </dgm:pt>
    <dgm:pt modelId="{4AB59DBC-0D83-498E-B6BA-CF2EE45527BD}">
      <dgm:prSet phldrT="[Text]" custT="1"/>
      <dgm:spPr/>
      <dgm:t>
        <a:bodyPr/>
        <a:lstStyle/>
        <a:p>
          <a:r>
            <a:rPr lang="en-IN" sz="1200" dirty="0"/>
            <a:t>Other procedures planned as per other SAs</a:t>
          </a:r>
        </a:p>
      </dgm:t>
    </dgm:pt>
    <dgm:pt modelId="{3037ADB1-D32D-4B79-BC7C-E92D14B76730}" type="parTrans" cxnId="{A59A0206-FE47-469D-94A7-3CA311C237E5}">
      <dgm:prSet/>
      <dgm:spPr/>
      <dgm:t>
        <a:bodyPr/>
        <a:lstStyle/>
        <a:p>
          <a:endParaRPr lang="en-IN" sz="1200"/>
        </a:p>
      </dgm:t>
    </dgm:pt>
    <dgm:pt modelId="{72E57F71-F7D5-46C8-8788-478119271C71}" type="sibTrans" cxnId="{A59A0206-FE47-469D-94A7-3CA311C237E5}">
      <dgm:prSet/>
      <dgm:spPr/>
      <dgm:t>
        <a:bodyPr/>
        <a:lstStyle/>
        <a:p>
          <a:endParaRPr lang="en-IN" sz="1200"/>
        </a:p>
      </dgm:t>
    </dgm:pt>
    <dgm:pt modelId="{32FB0255-5CB7-4852-A1AC-CA1535A0B36F}">
      <dgm:prSet custT="1"/>
      <dgm:spPr/>
      <dgm:t>
        <a:bodyPr/>
        <a:lstStyle/>
        <a:p>
          <a:r>
            <a:rPr lang="en-IN" sz="1200" dirty="0"/>
            <a:t>Develop Audit Plan (that shall include NTE of planned risk assessment procedure and further audit procedure)</a:t>
          </a:r>
        </a:p>
      </dgm:t>
    </dgm:pt>
    <dgm:pt modelId="{6478ABF2-7EE0-4538-BF3B-0F13940C7342}" type="parTrans" cxnId="{21C080FA-5AB6-469E-9FCF-3090F331FCD6}">
      <dgm:prSet/>
      <dgm:spPr/>
      <dgm:t>
        <a:bodyPr/>
        <a:lstStyle/>
        <a:p>
          <a:endParaRPr lang="en-IN" sz="1200"/>
        </a:p>
      </dgm:t>
    </dgm:pt>
    <dgm:pt modelId="{6044D16D-FBF9-4776-836F-30E8DE099610}" type="sibTrans" cxnId="{21C080FA-5AB6-469E-9FCF-3090F331FCD6}">
      <dgm:prSet/>
      <dgm:spPr/>
      <dgm:t>
        <a:bodyPr/>
        <a:lstStyle/>
        <a:p>
          <a:endParaRPr lang="en-IN" sz="1200"/>
        </a:p>
      </dgm:t>
    </dgm:pt>
    <dgm:pt modelId="{441B047D-08AB-424A-8BC5-6BA18CA2F4AF}">
      <dgm:prSet phldrT="[Text]" custT="1"/>
      <dgm:spPr/>
      <dgm:t>
        <a:bodyPr/>
        <a:lstStyle/>
        <a:p>
          <a:r>
            <a:rPr lang="en-US" sz="1200" dirty="0"/>
            <a:t>Plan NTE of direction and supervision of team and review </a:t>
          </a:r>
          <a:r>
            <a:rPr lang="en-IN" sz="1200" dirty="0"/>
            <a:t>of work</a:t>
          </a:r>
        </a:p>
      </dgm:t>
    </dgm:pt>
    <dgm:pt modelId="{B0FBE24C-29E2-4EF9-A489-E59BFE222F64}" type="parTrans" cxnId="{89AB665D-2372-47F5-A5CD-A24BA6DE8FB1}">
      <dgm:prSet/>
      <dgm:spPr/>
      <dgm:t>
        <a:bodyPr/>
        <a:lstStyle/>
        <a:p>
          <a:endParaRPr lang="en-IN" sz="1200"/>
        </a:p>
      </dgm:t>
    </dgm:pt>
    <dgm:pt modelId="{272C3D85-C442-4620-92C0-2C20774D9154}" type="sibTrans" cxnId="{89AB665D-2372-47F5-A5CD-A24BA6DE8FB1}">
      <dgm:prSet/>
      <dgm:spPr/>
      <dgm:t>
        <a:bodyPr/>
        <a:lstStyle/>
        <a:p>
          <a:endParaRPr lang="en-IN" sz="1200"/>
        </a:p>
      </dgm:t>
    </dgm:pt>
    <dgm:pt modelId="{44635ADD-B2D2-4162-A091-09A57E6CFCEE}">
      <dgm:prSet phldrT="[Text]" custT="1"/>
      <dgm:spPr/>
      <dgm:t>
        <a:bodyPr/>
        <a:lstStyle/>
        <a:p>
          <a:r>
            <a:rPr lang="en-IN" sz="1200" dirty="0"/>
            <a:t>Update and change, as </a:t>
          </a:r>
          <a:r>
            <a:rPr lang="en-US" sz="1200" dirty="0"/>
            <a:t>necessary, the overall audit plan</a:t>
          </a:r>
          <a:endParaRPr lang="en-IN" sz="1200" dirty="0"/>
        </a:p>
      </dgm:t>
    </dgm:pt>
    <dgm:pt modelId="{D2488B2C-1412-44DF-BB3B-CDD2D4B14F50}" type="parTrans" cxnId="{22E5055F-636F-442F-B72F-22E8BCED849E}">
      <dgm:prSet/>
      <dgm:spPr/>
      <dgm:t>
        <a:bodyPr/>
        <a:lstStyle/>
        <a:p>
          <a:endParaRPr lang="en-IN" sz="1200"/>
        </a:p>
      </dgm:t>
    </dgm:pt>
    <dgm:pt modelId="{395A35AE-5A03-4284-87DF-4ECA338007E2}" type="sibTrans" cxnId="{22E5055F-636F-442F-B72F-22E8BCED849E}">
      <dgm:prSet/>
      <dgm:spPr/>
      <dgm:t>
        <a:bodyPr/>
        <a:lstStyle/>
        <a:p>
          <a:endParaRPr lang="en-IN" sz="1200"/>
        </a:p>
      </dgm:t>
    </dgm:pt>
    <dgm:pt modelId="{D56BD5D3-7844-4EE0-8D19-95F2D843DE44}" type="pres">
      <dgm:prSet presAssocID="{9D7EFB65-301D-4191-B935-806F73166644}" presName="Name0" presStyleCnt="0">
        <dgm:presLayoutVars>
          <dgm:dir/>
          <dgm:animLvl val="lvl"/>
          <dgm:resizeHandles val="exact"/>
        </dgm:presLayoutVars>
      </dgm:prSet>
      <dgm:spPr/>
    </dgm:pt>
    <dgm:pt modelId="{7B453AFF-86F4-43FD-8C78-AEA6DB0F2CD2}" type="pres">
      <dgm:prSet presAssocID="{009B464C-0EEE-40CA-8082-76FD1FC8DD76}" presName="parTxOnly" presStyleLbl="node1" presStyleIdx="0" presStyleCnt="5">
        <dgm:presLayoutVars>
          <dgm:chMax val="0"/>
          <dgm:chPref val="0"/>
          <dgm:bulletEnabled val="1"/>
        </dgm:presLayoutVars>
      </dgm:prSet>
      <dgm:spPr/>
    </dgm:pt>
    <dgm:pt modelId="{EB044E27-2C0A-4D6A-8FFF-C4905F382D77}" type="pres">
      <dgm:prSet presAssocID="{A8884C43-9058-4362-9BF9-FDDCA2D532E3}" presName="parTxOnlySpace" presStyleCnt="0"/>
      <dgm:spPr/>
    </dgm:pt>
    <dgm:pt modelId="{F249D479-5482-4248-BAAF-3850AFED6497}" type="pres">
      <dgm:prSet presAssocID="{32FB0255-5CB7-4852-A1AC-CA1535A0B36F}" presName="parTxOnly" presStyleLbl="node1" presStyleIdx="1" presStyleCnt="5">
        <dgm:presLayoutVars>
          <dgm:chMax val="0"/>
          <dgm:chPref val="0"/>
          <dgm:bulletEnabled val="1"/>
        </dgm:presLayoutVars>
      </dgm:prSet>
      <dgm:spPr/>
    </dgm:pt>
    <dgm:pt modelId="{8B614CD2-7762-4A5C-BF85-F25C5011E5AF}" type="pres">
      <dgm:prSet presAssocID="{6044D16D-FBF9-4776-836F-30E8DE099610}" presName="parTxOnlySpace" presStyleCnt="0"/>
      <dgm:spPr/>
    </dgm:pt>
    <dgm:pt modelId="{4E0FCFBE-1BF0-4731-8B6C-0F0292465074}" type="pres">
      <dgm:prSet presAssocID="{4AB59DBC-0D83-498E-B6BA-CF2EE45527BD}" presName="parTxOnly" presStyleLbl="node1" presStyleIdx="2" presStyleCnt="5">
        <dgm:presLayoutVars>
          <dgm:chMax val="0"/>
          <dgm:chPref val="0"/>
          <dgm:bulletEnabled val="1"/>
        </dgm:presLayoutVars>
      </dgm:prSet>
      <dgm:spPr/>
    </dgm:pt>
    <dgm:pt modelId="{F9EE1568-8261-4996-BD35-DB16EE10A9AA}" type="pres">
      <dgm:prSet presAssocID="{72E57F71-F7D5-46C8-8788-478119271C71}" presName="parTxOnlySpace" presStyleCnt="0"/>
      <dgm:spPr/>
    </dgm:pt>
    <dgm:pt modelId="{6F81743D-73B2-4461-B7BA-EBA335637D60}" type="pres">
      <dgm:prSet presAssocID="{441B047D-08AB-424A-8BC5-6BA18CA2F4AF}" presName="parTxOnly" presStyleLbl="node1" presStyleIdx="3" presStyleCnt="5">
        <dgm:presLayoutVars>
          <dgm:chMax val="0"/>
          <dgm:chPref val="0"/>
          <dgm:bulletEnabled val="1"/>
        </dgm:presLayoutVars>
      </dgm:prSet>
      <dgm:spPr/>
    </dgm:pt>
    <dgm:pt modelId="{FA8B713A-AC24-462D-8B89-18EBB4EFA933}" type="pres">
      <dgm:prSet presAssocID="{272C3D85-C442-4620-92C0-2C20774D9154}" presName="parTxOnlySpace" presStyleCnt="0"/>
      <dgm:spPr/>
    </dgm:pt>
    <dgm:pt modelId="{CE741278-5736-4F62-8365-5A442A3B0AAC}" type="pres">
      <dgm:prSet presAssocID="{44635ADD-B2D2-4162-A091-09A57E6CFCEE}" presName="parTxOnly" presStyleLbl="node1" presStyleIdx="4" presStyleCnt="5">
        <dgm:presLayoutVars>
          <dgm:chMax val="0"/>
          <dgm:chPref val="0"/>
          <dgm:bulletEnabled val="1"/>
        </dgm:presLayoutVars>
      </dgm:prSet>
      <dgm:spPr/>
    </dgm:pt>
  </dgm:ptLst>
  <dgm:cxnLst>
    <dgm:cxn modelId="{A59A0206-FE47-469D-94A7-3CA311C237E5}" srcId="{9D7EFB65-301D-4191-B935-806F73166644}" destId="{4AB59DBC-0D83-498E-B6BA-CF2EE45527BD}" srcOrd="2" destOrd="0" parTransId="{3037ADB1-D32D-4B79-BC7C-E92D14B76730}" sibTransId="{72E57F71-F7D5-46C8-8788-478119271C71}"/>
    <dgm:cxn modelId="{DD88B238-161E-48F3-ABDF-C023F2A4609D}" type="presOf" srcId="{441B047D-08AB-424A-8BC5-6BA18CA2F4AF}" destId="{6F81743D-73B2-4461-B7BA-EBA335637D60}" srcOrd="0" destOrd="0" presId="urn:microsoft.com/office/officeart/2005/8/layout/chevron1"/>
    <dgm:cxn modelId="{89AB665D-2372-47F5-A5CD-A24BA6DE8FB1}" srcId="{9D7EFB65-301D-4191-B935-806F73166644}" destId="{441B047D-08AB-424A-8BC5-6BA18CA2F4AF}" srcOrd="3" destOrd="0" parTransId="{B0FBE24C-29E2-4EF9-A489-E59BFE222F64}" sibTransId="{272C3D85-C442-4620-92C0-2C20774D9154}"/>
    <dgm:cxn modelId="{22E5055F-636F-442F-B72F-22E8BCED849E}" srcId="{9D7EFB65-301D-4191-B935-806F73166644}" destId="{44635ADD-B2D2-4162-A091-09A57E6CFCEE}" srcOrd="4" destOrd="0" parTransId="{D2488B2C-1412-44DF-BB3B-CDD2D4B14F50}" sibTransId="{395A35AE-5A03-4284-87DF-4ECA338007E2}"/>
    <dgm:cxn modelId="{257BE34F-A314-4232-90D9-E10865431F44}" srcId="{9D7EFB65-301D-4191-B935-806F73166644}" destId="{009B464C-0EEE-40CA-8082-76FD1FC8DD76}" srcOrd="0" destOrd="0" parTransId="{DB13304F-AEC8-4451-9E82-AB83CAA509EF}" sibTransId="{A8884C43-9058-4362-9BF9-FDDCA2D532E3}"/>
    <dgm:cxn modelId="{DD5B918C-CFB5-400F-9BDD-906F02D7A39E}" type="presOf" srcId="{32FB0255-5CB7-4852-A1AC-CA1535A0B36F}" destId="{F249D479-5482-4248-BAAF-3850AFED6497}" srcOrd="0" destOrd="0" presId="urn:microsoft.com/office/officeart/2005/8/layout/chevron1"/>
    <dgm:cxn modelId="{28D30EA5-764E-452D-8D24-DB9478D1BF86}" type="presOf" srcId="{9D7EFB65-301D-4191-B935-806F73166644}" destId="{D56BD5D3-7844-4EE0-8D19-95F2D843DE44}" srcOrd="0" destOrd="0" presId="urn:microsoft.com/office/officeart/2005/8/layout/chevron1"/>
    <dgm:cxn modelId="{9A00D9BE-3850-42D8-B9A2-282890AF824B}" type="presOf" srcId="{009B464C-0EEE-40CA-8082-76FD1FC8DD76}" destId="{7B453AFF-86F4-43FD-8C78-AEA6DB0F2CD2}" srcOrd="0" destOrd="0" presId="urn:microsoft.com/office/officeart/2005/8/layout/chevron1"/>
    <dgm:cxn modelId="{91CD94EB-3AFA-4CB7-8A96-342F10A27195}" type="presOf" srcId="{4AB59DBC-0D83-498E-B6BA-CF2EE45527BD}" destId="{4E0FCFBE-1BF0-4731-8B6C-0F0292465074}" srcOrd="0" destOrd="0" presId="urn:microsoft.com/office/officeart/2005/8/layout/chevron1"/>
    <dgm:cxn modelId="{4C4723FA-D9B5-4CE3-9740-B7D364260F06}" type="presOf" srcId="{44635ADD-B2D2-4162-A091-09A57E6CFCEE}" destId="{CE741278-5736-4F62-8365-5A442A3B0AAC}" srcOrd="0" destOrd="0" presId="urn:microsoft.com/office/officeart/2005/8/layout/chevron1"/>
    <dgm:cxn modelId="{21C080FA-5AB6-469E-9FCF-3090F331FCD6}" srcId="{9D7EFB65-301D-4191-B935-806F73166644}" destId="{32FB0255-5CB7-4852-A1AC-CA1535A0B36F}" srcOrd="1" destOrd="0" parTransId="{6478ABF2-7EE0-4538-BF3B-0F13940C7342}" sibTransId="{6044D16D-FBF9-4776-836F-30E8DE099610}"/>
    <dgm:cxn modelId="{6001B574-8AD2-44BB-8948-3E6DD55A3FC6}" type="presParOf" srcId="{D56BD5D3-7844-4EE0-8D19-95F2D843DE44}" destId="{7B453AFF-86F4-43FD-8C78-AEA6DB0F2CD2}" srcOrd="0" destOrd="0" presId="urn:microsoft.com/office/officeart/2005/8/layout/chevron1"/>
    <dgm:cxn modelId="{6DB1197B-F0BE-4B5E-A392-A8C4D6BF1DE5}" type="presParOf" srcId="{D56BD5D3-7844-4EE0-8D19-95F2D843DE44}" destId="{EB044E27-2C0A-4D6A-8FFF-C4905F382D77}" srcOrd="1" destOrd="0" presId="urn:microsoft.com/office/officeart/2005/8/layout/chevron1"/>
    <dgm:cxn modelId="{68126AE3-72AA-444B-89B0-DFB98C4ABE96}" type="presParOf" srcId="{D56BD5D3-7844-4EE0-8D19-95F2D843DE44}" destId="{F249D479-5482-4248-BAAF-3850AFED6497}" srcOrd="2" destOrd="0" presId="urn:microsoft.com/office/officeart/2005/8/layout/chevron1"/>
    <dgm:cxn modelId="{4C0D7017-2E38-4A93-9FD6-98BAB8F0FE19}" type="presParOf" srcId="{D56BD5D3-7844-4EE0-8D19-95F2D843DE44}" destId="{8B614CD2-7762-4A5C-BF85-F25C5011E5AF}" srcOrd="3" destOrd="0" presId="urn:microsoft.com/office/officeart/2005/8/layout/chevron1"/>
    <dgm:cxn modelId="{066319C3-D6D9-454E-BD14-867724550448}" type="presParOf" srcId="{D56BD5D3-7844-4EE0-8D19-95F2D843DE44}" destId="{4E0FCFBE-1BF0-4731-8B6C-0F0292465074}" srcOrd="4" destOrd="0" presId="urn:microsoft.com/office/officeart/2005/8/layout/chevron1"/>
    <dgm:cxn modelId="{F0185304-44A1-4D3D-8683-8126D5B2E0CC}" type="presParOf" srcId="{D56BD5D3-7844-4EE0-8D19-95F2D843DE44}" destId="{F9EE1568-8261-4996-BD35-DB16EE10A9AA}" srcOrd="5" destOrd="0" presId="urn:microsoft.com/office/officeart/2005/8/layout/chevron1"/>
    <dgm:cxn modelId="{45BE971C-A53C-427D-AD3E-1C99648DD528}" type="presParOf" srcId="{D56BD5D3-7844-4EE0-8D19-95F2D843DE44}" destId="{6F81743D-73B2-4461-B7BA-EBA335637D60}" srcOrd="6" destOrd="0" presId="urn:microsoft.com/office/officeart/2005/8/layout/chevron1"/>
    <dgm:cxn modelId="{0A224AFA-DF82-4F9F-AC16-043A2B374EAB}" type="presParOf" srcId="{D56BD5D3-7844-4EE0-8D19-95F2D843DE44}" destId="{FA8B713A-AC24-462D-8B89-18EBB4EFA933}" srcOrd="7" destOrd="0" presId="urn:microsoft.com/office/officeart/2005/8/layout/chevron1"/>
    <dgm:cxn modelId="{A23FA646-9F12-46AD-BD6C-758332E5601A}" type="presParOf" srcId="{D56BD5D3-7844-4EE0-8D19-95F2D843DE44}" destId="{CE741278-5736-4F62-8365-5A442A3B0AAC}" srcOrd="8"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008CBB7-E6EB-4646-B520-F553B2D26DA1}" type="doc">
      <dgm:prSet loTypeId="urn:microsoft.com/office/officeart/2011/layout/CircleProcess" loCatId="process" qsTypeId="urn:microsoft.com/office/officeart/2005/8/quickstyle/simple1" qsCatId="simple" csTypeId="urn:microsoft.com/office/officeart/2005/8/colors/colorful3" csCatId="colorful" phldr="1"/>
      <dgm:spPr/>
      <dgm:t>
        <a:bodyPr/>
        <a:lstStyle/>
        <a:p>
          <a:endParaRPr lang="en-IN"/>
        </a:p>
      </dgm:t>
    </dgm:pt>
    <dgm:pt modelId="{A042262E-55F5-4164-A1E3-79FFC7584E8A}">
      <dgm:prSet phldrT="[Text]" custT="1"/>
      <dgm:spPr/>
      <dgm:t>
        <a:bodyPr/>
        <a:lstStyle/>
        <a:p>
          <a:r>
            <a:rPr lang="en-IN" sz="1600" b="1" dirty="0"/>
            <a:t>Control Environment</a:t>
          </a:r>
          <a:r>
            <a:rPr lang="en-IN" sz="1300" b="1" dirty="0"/>
            <a:t> :</a:t>
          </a:r>
        </a:p>
        <a:p>
          <a:r>
            <a:rPr lang="en-US" sz="1400" dirty="0">
              <a:latin typeface="Calibri Light" panose="020F0302020204030204" pitchFamily="34" charset="0"/>
              <a:ea typeface="Calibri Light" panose="020F0302020204030204" pitchFamily="34" charset="0"/>
              <a:cs typeface="Calibri Light" panose="020F0302020204030204" pitchFamily="34" charset="0"/>
            </a:rPr>
            <a:t>Evaluate the tone set by management, the oversight provided by the board, and the company's ethical values</a:t>
          </a:r>
          <a:endParaRPr lang="en-IN" sz="1400" b="1" dirty="0">
            <a:latin typeface="Calibri Light" panose="020F0302020204030204" pitchFamily="34" charset="0"/>
            <a:ea typeface="Calibri Light" panose="020F0302020204030204" pitchFamily="34" charset="0"/>
            <a:cs typeface="Calibri Light" panose="020F0302020204030204" pitchFamily="34" charset="0"/>
          </a:endParaRPr>
        </a:p>
      </dgm:t>
    </dgm:pt>
    <dgm:pt modelId="{7F9778BE-E52A-415B-BA66-570A3E25D9A3}" type="parTrans" cxnId="{9405F93D-B922-4734-A429-7B8F41D76037}">
      <dgm:prSet/>
      <dgm:spPr/>
      <dgm:t>
        <a:bodyPr/>
        <a:lstStyle/>
        <a:p>
          <a:endParaRPr lang="en-IN"/>
        </a:p>
      </dgm:t>
    </dgm:pt>
    <dgm:pt modelId="{8A70D4E2-18B3-4FC6-995F-CF3A644176F3}" type="sibTrans" cxnId="{9405F93D-B922-4734-A429-7B8F41D76037}">
      <dgm:prSet/>
      <dgm:spPr/>
      <dgm:t>
        <a:bodyPr/>
        <a:lstStyle/>
        <a:p>
          <a:endParaRPr lang="en-IN"/>
        </a:p>
      </dgm:t>
    </dgm:pt>
    <dgm:pt modelId="{71F7358C-FA5C-4F7B-ABA4-F0181F5C955F}">
      <dgm:prSet phldrT="[Text]" custT="1"/>
      <dgm:spPr/>
      <dgm:t>
        <a:bodyPr/>
        <a:lstStyle/>
        <a:p>
          <a:r>
            <a:rPr lang="en-US" sz="1600" b="1" dirty="0">
              <a:latin typeface="+mn-lt"/>
              <a:ea typeface="Roboto Slab" pitchFamily="34" charset="-122"/>
              <a:cs typeface="Roboto Slab" pitchFamily="34" charset="-120"/>
            </a:rPr>
            <a:t>Control Activities</a:t>
          </a:r>
          <a:r>
            <a:rPr lang="en-US" sz="1500" b="1" dirty="0">
              <a:latin typeface="+mn-lt"/>
              <a:ea typeface="Roboto Slab" pitchFamily="34" charset="-122"/>
              <a:cs typeface="Roboto Slab" pitchFamily="34" charset="-120"/>
            </a:rPr>
            <a:t> :</a:t>
          </a:r>
        </a:p>
        <a:p>
          <a:r>
            <a:rPr lang="en-US" sz="1400" dirty="0">
              <a:latin typeface="Calibri Light" panose="020F0302020204030204" pitchFamily="34" charset="0"/>
              <a:ea typeface="Calibri Light" panose="020F0302020204030204" pitchFamily="34" charset="0"/>
              <a:cs typeface="Calibri Light" panose="020F0302020204030204" pitchFamily="34" charset="0"/>
            </a:rPr>
            <a:t>Assess the specific procedures and policies designed to ensure accurate financial reporting.</a:t>
          </a:r>
          <a:endParaRPr lang="en-IN" sz="1400" b="1" dirty="0">
            <a:latin typeface="Calibri Light" panose="020F0302020204030204" pitchFamily="34" charset="0"/>
            <a:ea typeface="Calibri Light" panose="020F0302020204030204" pitchFamily="34" charset="0"/>
            <a:cs typeface="Calibri Light" panose="020F0302020204030204" pitchFamily="34" charset="0"/>
          </a:endParaRPr>
        </a:p>
      </dgm:t>
    </dgm:pt>
    <dgm:pt modelId="{7442CC33-0361-4833-AA00-6ADF0A8B288E}" type="parTrans" cxnId="{807D8EF2-0C34-4115-AA13-EF015F3C0E74}">
      <dgm:prSet/>
      <dgm:spPr/>
      <dgm:t>
        <a:bodyPr/>
        <a:lstStyle/>
        <a:p>
          <a:endParaRPr lang="en-IN"/>
        </a:p>
      </dgm:t>
    </dgm:pt>
    <dgm:pt modelId="{000C3AE4-7557-4EA4-ADCD-9498E77B9E2D}" type="sibTrans" cxnId="{807D8EF2-0C34-4115-AA13-EF015F3C0E74}">
      <dgm:prSet/>
      <dgm:spPr/>
      <dgm:t>
        <a:bodyPr/>
        <a:lstStyle/>
        <a:p>
          <a:endParaRPr lang="en-IN"/>
        </a:p>
      </dgm:t>
    </dgm:pt>
    <dgm:pt modelId="{9A5B1DC2-19F8-41B8-BBA3-9108E5E0B665}">
      <dgm:prSet phldrT="[Text]" custT="1"/>
      <dgm:spPr/>
      <dgm:t>
        <a:bodyPr/>
        <a:lstStyle/>
        <a:p>
          <a:pPr>
            <a:buNone/>
          </a:pPr>
          <a:r>
            <a:rPr lang="en-US" sz="1600" b="1" dirty="0">
              <a:latin typeface="+mn-lt"/>
              <a:ea typeface="Roboto Slab" pitchFamily="34" charset="-122"/>
              <a:cs typeface="Roboto Slab" pitchFamily="34" charset="-120"/>
            </a:rPr>
            <a:t>Information &amp; Communication</a:t>
          </a:r>
          <a:endParaRPr lang="en-IN" sz="1600" b="1" dirty="0">
            <a:latin typeface="+mn-lt"/>
          </a:endParaRPr>
        </a:p>
      </dgm:t>
    </dgm:pt>
    <dgm:pt modelId="{BB88A939-9BED-4D1D-B7BF-8B346C6F7D79}" type="parTrans" cxnId="{481AF929-028D-4D18-98A9-C4DC490DCB03}">
      <dgm:prSet/>
      <dgm:spPr/>
      <dgm:t>
        <a:bodyPr/>
        <a:lstStyle/>
        <a:p>
          <a:endParaRPr lang="en-IN"/>
        </a:p>
      </dgm:t>
    </dgm:pt>
    <dgm:pt modelId="{3DECF60D-1DAB-4415-A77B-BD5BAD1C12BA}" type="sibTrans" cxnId="{481AF929-028D-4D18-98A9-C4DC490DCB03}">
      <dgm:prSet/>
      <dgm:spPr/>
      <dgm:t>
        <a:bodyPr/>
        <a:lstStyle/>
        <a:p>
          <a:endParaRPr lang="en-IN"/>
        </a:p>
      </dgm:t>
    </dgm:pt>
    <dgm:pt modelId="{4E060A89-6F09-48A6-8303-0550CE322AC3}" type="pres">
      <dgm:prSet presAssocID="{4008CBB7-E6EB-4646-B520-F553B2D26DA1}" presName="Name0" presStyleCnt="0">
        <dgm:presLayoutVars>
          <dgm:chMax val="11"/>
          <dgm:chPref val="11"/>
          <dgm:dir/>
          <dgm:resizeHandles/>
        </dgm:presLayoutVars>
      </dgm:prSet>
      <dgm:spPr/>
    </dgm:pt>
    <dgm:pt modelId="{DEE66487-ADDE-4472-A27C-E69B26309B7A}" type="pres">
      <dgm:prSet presAssocID="{9A5B1DC2-19F8-41B8-BBA3-9108E5E0B665}" presName="Accent3" presStyleCnt="0"/>
      <dgm:spPr/>
    </dgm:pt>
    <dgm:pt modelId="{19208330-F4B7-40BC-8B1F-70548920DA69}" type="pres">
      <dgm:prSet presAssocID="{9A5B1DC2-19F8-41B8-BBA3-9108E5E0B665}" presName="Accent" presStyleLbl="node1" presStyleIdx="0" presStyleCnt="3"/>
      <dgm:spPr/>
    </dgm:pt>
    <dgm:pt modelId="{039C1BEF-0B1B-4088-8F6F-C683187E7D6D}" type="pres">
      <dgm:prSet presAssocID="{9A5B1DC2-19F8-41B8-BBA3-9108E5E0B665}" presName="ParentBackground3" presStyleCnt="0"/>
      <dgm:spPr/>
    </dgm:pt>
    <dgm:pt modelId="{DBA9B88E-B510-4BD6-8B7D-9B9BD75059F8}" type="pres">
      <dgm:prSet presAssocID="{9A5B1DC2-19F8-41B8-BBA3-9108E5E0B665}" presName="ParentBackground" presStyleLbl="fgAcc1" presStyleIdx="0" presStyleCnt="3"/>
      <dgm:spPr/>
    </dgm:pt>
    <dgm:pt modelId="{63D6D50A-CBE1-4D00-8BD9-78CB143DBF7F}" type="pres">
      <dgm:prSet presAssocID="{9A5B1DC2-19F8-41B8-BBA3-9108E5E0B665}" presName="Parent3" presStyleLbl="revTx" presStyleIdx="0" presStyleCnt="0">
        <dgm:presLayoutVars>
          <dgm:chMax val="1"/>
          <dgm:chPref val="1"/>
          <dgm:bulletEnabled val="1"/>
        </dgm:presLayoutVars>
      </dgm:prSet>
      <dgm:spPr/>
    </dgm:pt>
    <dgm:pt modelId="{25E9D42B-C6F0-40C6-ADE2-6041DB0AC3AF}" type="pres">
      <dgm:prSet presAssocID="{71F7358C-FA5C-4F7B-ABA4-F0181F5C955F}" presName="Accent2" presStyleCnt="0"/>
      <dgm:spPr/>
    </dgm:pt>
    <dgm:pt modelId="{B5808BC8-53B4-4493-B955-FA9AD8723BB1}" type="pres">
      <dgm:prSet presAssocID="{71F7358C-FA5C-4F7B-ABA4-F0181F5C955F}" presName="Accent" presStyleLbl="node1" presStyleIdx="1" presStyleCnt="3"/>
      <dgm:spPr/>
    </dgm:pt>
    <dgm:pt modelId="{EE2DC3F3-B547-4F16-916B-0BC5A3A6C0C8}" type="pres">
      <dgm:prSet presAssocID="{71F7358C-FA5C-4F7B-ABA4-F0181F5C955F}" presName="ParentBackground2" presStyleCnt="0"/>
      <dgm:spPr/>
    </dgm:pt>
    <dgm:pt modelId="{C7500C62-F6CC-4297-A9BE-32343CD08C9D}" type="pres">
      <dgm:prSet presAssocID="{71F7358C-FA5C-4F7B-ABA4-F0181F5C955F}" presName="ParentBackground" presStyleLbl="fgAcc1" presStyleIdx="1" presStyleCnt="3"/>
      <dgm:spPr/>
    </dgm:pt>
    <dgm:pt modelId="{EE603DE0-0F87-45E9-BCD1-8C547DDE6AAA}" type="pres">
      <dgm:prSet presAssocID="{71F7358C-FA5C-4F7B-ABA4-F0181F5C955F}" presName="Parent2" presStyleLbl="revTx" presStyleIdx="0" presStyleCnt="0">
        <dgm:presLayoutVars>
          <dgm:chMax val="1"/>
          <dgm:chPref val="1"/>
          <dgm:bulletEnabled val="1"/>
        </dgm:presLayoutVars>
      </dgm:prSet>
      <dgm:spPr/>
    </dgm:pt>
    <dgm:pt modelId="{20256565-374E-4EDA-A8B5-5D9CE009E164}" type="pres">
      <dgm:prSet presAssocID="{A042262E-55F5-4164-A1E3-79FFC7584E8A}" presName="Accent1" presStyleCnt="0"/>
      <dgm:spPr/>
    </dgm:pt>
    <dgm:pt modelId="{2F174DAA-479F-4DCA-BA80-4CA41EFDEE00}" type="pres">
      <dgm:prSet presAssocID="{A042262E-55F5-4164-A1E3-79FFC7584E8A}" presName="Accent" presStyleLbl="node1" presStyleIdx="2" presStyleCnt="3"/>
      <dgm:spPr/>
    </dgm:pt>
    <dgm:pt modelId="{BCE7A84A-981F-4E3E-9616-07B19458E3B2}" type="pres">
      <dgm:prSet presAssocID="{A042262E-55F5-4164-A1E3-79FFC7584E8A}" presName="ParentBackground1" presStyleCnt="0"/>
      <dgm:spPr/>
    </dgm:pt>
    <dgm:pt modelId="{B471EE29-3F6A-4DC7-8760-28573AEB0D20}" type="pres">
      <dgm:prSet presAssocID="{A042262E-55F5-4164-A1E3-79FFC7584E8A}" presName="ParentBackground" presStyleLbl="fgAcc1" presStyleIdx="2" presStyleCnt="3"/>
      <dgm:spPr/>
    </dgm:pt>
    <dgm:pt modelId="{9C82F647-9808-4945-9389-F675256074AC}" type="pres">
      <dgm:prSet presAssocID="{A042262E-55F5-4164-A1E3-79FFC7584E8A}" presName="Parent1" presStyleLbl="revTx" presStyleIdx="0" presStyleCnt="0">
        <dgm:presLayoutVars>
          <dgm:chMax val="1"/>
          <dgm:chPref val="1"/>
          <dgm:bulletEnabled val="1"/>
        </dgm:presLayoutVars>
      </dgm:prSet>
      <dgm:spPr/>
    </dgm:pt>
  </dgm:ptLst>
  <dgm:cxnLst>
    <dgm:cxn modelId="{481AF929-028D-4D18-98A9-C4DC490DCB03}" srcId="{4008CBB7-E6EB-4646-B520-F553B2D26DA1}" destId="{9A5B1DC2-19F8-41B8-BBA3-9108E5E0B665}" srcOrd="2" destOrd="0" parTransId="{BB88A939-9BED-4D1D-B7BF-8B346C6F7D79}" sibTransId="{3DECF60D-1DAB-4415-A77B-BD5BAD1C12BA}"/>
    <dgm:cxn modelId="{9405F93D-B922-4734-A429-7B8F41D76037}" srcId="{4008CBB7-E6EB-4646-B520-F553B2D26DA1}" destId="{A042262E-55F5-4164-A1E3-79FFC7584E8A}" srcOrd="0" destOrd="0" parTransId="{7F9778BE-E52A-415B-BA66-570A3E25D9A3}" sibTransId="{8A70D4E2-18B3-4FC6-995F-CF3A644176F3}"/>
    <dgm:cxn modelId="{2C74BD60-F2EF-4F98-8256-5A8E461FB6C8}" type="presOf" srcId="{9A5B1DC2-19F8-41B8-BBA3-9108E5E0B665}" destId="{63D6D50A-CBE1-4D00-8BD9-78CB143DBF7F}" srcOrd="1" destOrd="0" presId="urn:microsoft.com/office/officeart/2011/layout/CircleProcess"/>
    <dgm:cxn modelId="{1D11F080-C90B-4E4F-8740-3FFD242DD36F}" type="presOf" srcId="{9A5B1DC2-19F8-41B8-BBA3-9108E5E0B665}" destId="{DBA9B88E-B510-4BD6-8B7D-9B9BD75059F8}" srcOrd="0" destOrd="0" presId="urn:microsoft.com/office/officeart/2011/layout/CircleProcess"/>
    <dgm:cxn modelId="{DA712BA0-14BF-419D-86F1-7E84DFD28A02}" type="presOf" srcId="{A042262E-55F5-4164-A1E3-79FFC7584E8A}" destId="{9C82F647-9808-4945-9389-F675256074AC}" srcOrd="1" destOrd="0" presId="urn:microsoft.com/office/officeart/2011/layout/CircleProcess"/>
    <dgm:cxn modelId="{3DBDAFB5-5AB7-4A2C-9C47-958E3582181E}" type="presOf" srcId="{71F7358C-FA5C-4F7B-ABA4-F0181F5C955F}" destId="{EE603DE0-0F87-45E9-BCD1-8C547DDE6AAA}" srcOrd="1" destOrd="0" presId="urn:microsoft.com/office/officeart/2011/layout/CircleProcess"/>
    <dgm:cxn modelId="{BE96FAB7-DB50-4F47-BEA1-C855966CA98B}" type="presOf" srcId="{4008CBB7-E6EB-4646-B520-F553B2D26DA1}" destId="{4E060A89-6F09-48A6-8303-0550CE322AC3}" srcOrd="0" destOrd="0" presId="urn:microsoft.com/office/officeart/2011/layout/CircleProcess"/>
    <dgm:cxn modelId="{455BC3DC-0A13-49E3-903A-CED9426DB149}" type="presOf" srcId="{A042262E-55F5-4164-A1E3-79FFC7584E8A}" destId="{B471EE29-3F6A-4DC7-8760-28573AEB0D20}" srcOrd="0" destOrd="0" presId="urn:microsoft.com/office/officeart/2011/layout/CircleProcess"/>
    <dgm:cxn modelId="{3447F6ED-32E5-4FC2-AA1F-C6EFBBC693E5}" type="presOf" srcId="{71F7358C-FA5C-4F7B-ABA4-F0181F5C955F}" destId="{C7500C62-F6CC-4297-A9BE-32343CD08C9D}" srcOrd="0" destOrd="0" presId="urn:microsoft.com/office/officeart/2011/layout/CircleProcess"/>
    <dgm:cxn modelId="{807D8EF2-0C34-4115-AA13-EF015F3C0E74}" srcId="{4008CBB7-E6EB-4646-B520-F553B2D26DA1}" destId="{71F7358C-FA5C-4F7B-ABA4-F0181F5C955F}" srcOrd="1" destOrd="0" parTransId="{7442CC33-0361-4833-AA00-6ADF0A8B288E}" sibTransId="{000C3AE4-7557-4EA4-ADCD-9498E77B9E2D}"/>
    <dgm:cxn modelId="{4BB202C0-97D8-463A-9602-4812554CD560}" type="presParOf" srcId="{4E060A89-6F09-48A6-8303-0550CE322AC3}" destId="{DEE66487-ADDE-4472-A27C-E69B26309B7A}" srcOrd="0" destOrd="0" presId="urn:microsoft.com/office/officeart/2011/layout/CircleProcess"/>
    <dgm:cxn modelId="{25159C13-32BD-4F60-BBE8-668B348BA29D}" type="presParOf" srcId="{DEE66487-ADDE-4472-A27C-E69B26309B7A}" destId="{19208330-F4B7-40BC-8B1F-70548920DA69}" srcOrd="0" destOrd="0" presId="urn:microsoft.com/office/officeart/2011/layout/CircleProcess"/>
    <dgm:cxn modelId="{C6B31008-7862-4B81-A5FF-0C0ABAE3FA72}" type="presParOf" srcId="{4E060A89-6F09-48A6-8303-0550CE322AC3}" destId="{039C1BEF-0B1B-4088-8F6F-C683187E7D6D}" srcOrd="1" destOrd="0" presId="urn:microsoft.com/office/officeart/2011/layout/CircleProcess"/>
    <dgm:cxn modelId="{7ABAD42B-4663-4239-88BF-5AE2342E2B41}" type="presParOf" srcId="{039C1BEF-0B1B-4088-8F6F-C683187E7D6D}" destId="{DBA9B88E-B510-4BD6-8B7D-9B9BD75059F8}" srcOrd="0" destOrd="0" presId="urn:microsoft.com/office/officeart/2011/layout/CircleProcess"/>
    <dgm:cxn modelId="{7B8B5468-8A39-4B5A-AEB9-4EB555650DAB}" type="presParOf" srcId="{4E060A89-6F09-48A6-8303-0550CE322AC3}" destId="{63D6D50A-CBE1-4D00-8BD9-78CB143DBF7F}" srcOrd="2" destOrd="0" presId="urn:microsoft.com/office/officeart/2011/layout/CircleProcess"/>
    <dgm:cxn modelId="{777B080E-C601-408E-A9E1-7402C82C3F71}" type="presParOf" srcId="{4E060A89-6F09-48A6-8303-0550CE322AC3}" destId="{25E9D42B-C6F0-40C6-ADE2-6041DB0AC3AF}" srcOrd="3" destOrd="0" presId="urn:microsoft.com/office/officeart/2011/layout/CircleProcess"/>
    <dgm:cxn modelId="{3B03BE83-F394-483B-B8F9-063B78418828}" type="presParOf" srcId="{25E9D42B-C6F0-40C6-ADE2-6041DB0AC3AF}" destId="{B5808BC8-53B4-4493-B955-FA9AD8723BB1}" srcOrd="0" destOrd="0" presId="urn:microsoft.com/office/officeart/2011/layout/CircleProcess"/>
    <dgm:cxn modelId="{5F354F59-A897-4A30-95C6-C5195F54A467}" type="presParOf" srcId="{4E060A89-6F09-48A6-8303-0550CE322AC3}" destId="{EE2DC3F3-B547-4F16-916B-0BC5A3A6C0C8}" srcOrd="4" destOrd="0" presId="urn:microsoft.com/office/officeart/2011/layout/CircleProcess"/>
    <dgm:cxn modelId="{D1B0421E-9320-429C-8B51-3C687E39ED51}" type="presParOf" srcId="{EE2DC3F3-B547-4F16-916B-0BC5A3A6C0C8}" destId="{C7500C62-F6CC-4297-A9BE-32343CD08C9D}" srcOrd="0" destOrd="0" presId="urn:microsoft.com/office/officeart/2011/layout/CircleProcess"/>
    <dgm:cxn modelId="{A5F12714-112B-4DA3-BF26-D6C0DF42944E}" type="presParOf" srcId="{4E060A89-6F09-48A6-8303-0550CE322AC3}" destId="{EE603DE0-0F87-45E9-BCD1-8C547DDE6AAA}" srcOrd="5" destOrd="0" presId="urn:microsoft.com/office/officeart/2011/layout/CircleProcess"/>
    <dgm:cxn modelId="{4F8B498E-9A90-4D7D-811B-F0D5538B691C}" type="presParOf" srcId="{4E060A89-6F09-48A6-8303-0550CE322AC3}" destId="{20256565-374E-4EDA-A8B5-5D9CE009E164}" srcOrd="6" destOrd="0" presId="urn:microsoft.com/office/officeart/2011/layout/CircleProcess"/>
    <dgm:cxn modelId="{A20B4348-8FBF-4998-8304-E93B603FCC12}" type="presParOf" srcId="{20256565-374E-4EDA-A8B5-5D9CE009E164}" destId="{2F174DAA-479F-4DCA-BA80-4CA41EFDEE00}" srcOrd="0" destOrd="0" presId="urn:microsoft.com/office/officeart/2011/layout/CircleProcess"/>
    <dgm:cxn modelId="{3E3BEB02-220F-46A9-A13D-132A1A681F59}" type="presParOf" srcId="{4E060A89-6F09-48A6-8303-0550CE322AC3}" destId="{BCE7A84A-981F-4E3E-9616-07B19458E3B2}" srcOrd="7" destOrd="0" presId="urn:microsoft.com/office/officeart/2011/layout/CircleProcess"/>
    <dgm:cxn modelId="{3568C0D4-92FB-4A53-A94F-309D6A0E1FE7}" type="presParOf" srcId="{BCE7A84A-981F-4E3E-9616-07B19458E3B2}" destId="{B471EE29-3F6A-4DC7-8760-28573AEB0D20}" srcOrd="0" destOrd="0" presId="urn:microsoft.com/office/officeart/2011/layout/CircleProcess"/>
    <dgm:cxn modelId="{1BCA7961-D85D-4432-A3D2-3FD106F43550}" type="presParOf" srcId="{4E060A89-6F09-48A6-8303-0550CE322AC3}" destId="{9C82F647-9808-4945-9389-F675256074AC}"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EF19BBA-BBA1-497B-8B2F-5A9ECBBECF81}"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FEDAFD3A-1677-45B7-9B9E-FDE062B208A6}">
      <dgm:prSet/>
      <dgm:spPr/>
      <dgm:t>
        <a:bodyPr/>
        <a:lstStyle/>
        <a:p>
          <a:r>
            <a:rPr lang="en-IN" dirty="0"/>
            <a:t>The Auditor shall document :</a:t>
          </a:r>
          <a:endParaRPr lang="en-US" dirty="0"/>
        </a:p>
      </dgm:t>
    </dgm:pt>
    <dgm:pt modelId="{B4BD177F-CD88-44C6-8206-323D16D7B816}" type="parTrans" cxnId="{515DA606-2597-46C1-B0E8-6D20DD370712}">
      <dgm:prSet/>
      <dgm:spPr/>
      <dgm:t>
        <a:bodyPr/>
        <a:lstStyle/>
        <a:p>
          <a:endParaRPr lang="en-US"/>
        </a:p>
      </dgm:t>
    </dgm:pt>
    <dgm:pt modelId="{BC294DD9-45CB-4A12-B852-24B5482BBF4C}" type="sibTrans" cxnId="{515DA606-2597-46C1-B0E8-6D20DD370712}">
      <dgm:prSet/>
      <dgm:spPr/>
      <dgm:t>
        <a:bodyPr/>
        <a:lstStyle/>
        <a:p>
          <a:endParaRPr lang="en-US"/>
        </a:p>
      </dgm:t>
    </dgm:pt>
    <dgm:pt modelId="{A9400064-03C0-4F5E-BC91-3A8C7140178D}">
      <dgm:prSet/>
      <dgm:spPr/>
      <dgm:t>
        <a:bodyPr/>
        <a:lstStyle/>
        <a:p>
          <a:r>
            <a:rPr lang="en-IN" dirty="0"/>
            <a:t>The audit plan; and</a:t>
          </a:r>
          <a:endParaRPr lang="en-US" dirty="0"/>
        </a:p>
      </dgm:t>
    </dgm:pt>
    <dgm:pt modelId="{9FEF586E-EA0E-4739-9C7A-F4ECE30A1FA6}" type="parTrans" cxnId="{47A511FD-09C3-4CC9-A321-0F8BA6E86C41}">
      <dgm:prSet/>
      <dgm:spPr/>
      <dgm:t>
        <a:bodyPr/>
        <a:lstStyle/>
        <a:p>
          <a:endParaRPr lang="en-US"/>
        </a:p>
      </dgm:t>
    </dgm:pt>
    <dgm:pt modelId="{0A6811B8-D43B-42AF-A8FF-598C67AA16B7}" type="sibTrans" cxnId="{47A511FD-09C3-4CC9-A321-0F8BA6E86C41}">
      <dgm:prSet/>
      <dgm:spPr/>
      <dgm:t>
        <a:bodyPr/>
        <a:lstStyle/>
        <a:p>
          <a:endParaRPr lang="en-US"/>
        </a:p>
      </dgm:t>
    </dgm:pt>
    <dgm:pt modelId="{ED6781B4-B5C9-46DA-9B37-A557B8611790}">
      <dgm:prSet/>
      <dgm:spPr/>
      <dgm:t>
        <a:bodyPr/>
        <a:lstStyle/>
        <a:p>
          <a:r>
            <a:rPr lang="en-US" dirty="0"/>
            <a:t>Any significant changes made during the audit engagement to the overall audit strategy or the audit plan, and the reasons for such changes</a:t>
          </a:r>
        </a:p>
      </dgm:t>
    </dgm:pt>
    <dgm:pt modelId="{38BA0E35-3F10-4DD7-94C6-7D2E9C93E34C}" type="parTrans" cxnId="{EFBC447D-2241-407F-8CEB-40C8F1095844}">
      <dgm:prSet/>
      <dgm:spPr/>
      <dgm:t>
        <a:bodyPr/>
        <a:lstStyle/>
        <a:p>
          <a:endParaRPr lang="en-US"/>
        </a:p>
      </dgm:t>
    </dgm:pt>
    <dgm:pt modelId="{5562AEC8-73C6-4F77-8F21-6E4BB0351BB9}" type="sibTrans" cxnId="{EFBC447D-2241-407F-8CEB-40C8F1095844}">
      <dgm:prSet/>
      <dgm:spPr/>
      <dgm:t>
        <a:bodyPr/>
        <a:lstStyle/>
        <a:p>
          <a:endParaRPr lang="en-US"/>
        </a:p>
      </dgm:t>
    </dgm:pt>
    <dgm:pt modelId="{1D14EE9D-76D5-4599-A03F-7910F57FE084}">
      <dgm:prSet/>
      <dgm:spPr/>
      <dgm:t>
        <a:bodyPr/>
        <a:lstStyle/>
        <a:p>
          <a:r>
            <a:rPr lang="en-IN" dirty="0"/>
            <a:t>The overall audit strategy;</a:t>
          </a:r>
          <a:endParaRPr lang="en-US" dirty="0"/>
        </a:p>
      </dgm:t>
    </dgm:pt>
    <dgm:pt modelId="{3FA32CC9-0014-4BB3-AC9C-64C5824D2149}" type="parTrans" cxnId="{F92F708A-8A68-4CF4-BCD2-1EA239E01ED4}">
      <dgm:prSet/>
      <dgm:spPr/>
      <dgm:t>
        <a:bodyPr/>
        <a:lstStyle/>
        <a:p>
          <a:endParaRPr lang="en-IN"/>
        </a:p>
      </dgm:t>
    </dgm:pt>
    <dgm:pt modelId="{662595FB-F247-4A88-9379-B7DCCB8ABEE4}" type="sibTrans" cxnId="{F92F708A-8A68-4CF4-BCD2-1EA239E01ED4}">
      <dgm:prSet/>
      <dgm:spPr/>
      <dgm:t>
        <a:bodyPr/>
        <a:lstStyle/>
        <a:p>
          <a:endParaRPr lang="en-IN"/>
        </a:p>
      </dgm:t>
    </dgm:pt>
    <dgm:pt modelId="{7AA58C09-58A9-4449-A3FF-8D131D3A7C23}" type="pres">
      <dgm:prSet presAssocID="{9EF19BBA-BBA1-497B-8B2F-5A9ECBBECF81}" presName="linear" presStyleCnt="0">
        <dgm:presLayoutVars>
          <dgm:animLvl val="lvl"/>
          <dgm:resizeHandles val="exact"/>
        </dgm:presLayoutVars>
      </dgm:prSet>
      <dgm:spPr/>
    </dgm:pt>
    <dgm:pt modelId="{96336A6D-34B2-447C-8341-B6541F728FEE}" type="pres">
      <dgm:prSet presAssocID="{FEDAFD3A-1677-45B7-9B9E-FDE062B208A6}" presName="parentText" presStyleLbl="node1" presStyleIdx="0" presStyleCnt="1">
        <dgm:presLayoutVars>
          <dgm:chMax val="0"/>
          <dgm:bulletEnabled val="1"/>
        </dgm:presLayoutVars>
      </dgm:prSet>
      <dgm:spPr/>
    </dgm:pt>
    <dgm:pt modelId="{EC10B43E-9AEF-4B44-A5DE-B7118913B1E4}" type="pres">
      <dgm:prSet presAssocID="{FEDAFD3A-1677-45B7-9B9E-FDE062B208A6}" presName="childText" presStyleLbl="revTx" presStyleIdx="0" presStyleCnt="1">
        <dgm:presLayoutVars>
          <dgm:bulletEnabled val="1"/>
        </dgm:presLayoutVars>
      </dgm:prSet>
      <dgm:spPr/>
    </dgm:pt>
  </dgm:ptLst>
  <dgm:cxnLst>
    <dgm:cxn modelId="{515DA606-2597-46C1-B0E8-6D20DD370712}" srcId="{9EF19BBA-BBA1-497B-8B2F-5A9ECBBECF81}" destId="{FEDAFD3A-1677-45B7-9B9E-FDE062B208A6}" srcOrd="0" destOrd="0" parTransId="{B4BD177F-CD88-44C6-8206-323D16D7B816}" sibTransId="{BC294DD9-45CB-4A12-B852-24B5482BBF4C}"/>
    <dgm:cxn modelId="{8A44D30F-9988-4FEB-924A-B10A7AA88889}" type="presOf" srcId="{A9400064-03C0-4F5E-BC91-3A8C7140178D}" destId="{EC10B43E-9AEF-4B44-A5DE-B7118913B1E4}" srcOrd="0" destOrd="1" presId="urn:microsoft.com/office/officeart/2005/8/layout/vList2"/>
    <dgm:cxn modelId="{A6BE3E1C-A058-474F-8CFE-7DE2226D7B65}" type="presOf" srcId="{ED6781B4-B5C9-46DA-9B37-A557B8611790}" destId="{EC10B43E-9AEF-4B44-A5DE-B7118913B1E4}" srcOrd="0" destOrd="2" presId="urn:microsoft.com/office/officeart/2005/8/layout/vList2"/>
    <dgm:cxn modelId="{21641653-86F2-4241-9BD4-03AA3DF73837}" type="presOf" srcId="{FEDAFD3A-1677-45B7-9B9E-FDE062B208A6}" destId="{96336A6D-34B2-447C-8341-B6541F728FEE}" srcOrd="0" destOrd="0" presId="urn:microsoft.com/office/officeart/2005/8/layout/vList2"/>
    <dgm:cxn modelId="{301AD17B-4AA7-4320-B649-E9CFB714394F}" type="presOf" srcId="{9EF19BBA-BBA1-497B-8B2F-5A9ECBBECF81}" destId="{7AA58C09-58A9-4449-A3FF-8D131D3A7C23}" srcOrd="0" destOrd="0" presId="urn:microsoft.com/office/officeart/2005/8/layout/vList2"/>
    <dgm:cxn modelId="{EFBC447D-2241-407F-8CEB-40C8F1095844}" srcId="{FEDAFD3A-1677-45B7-9B9E-FDE062B208A6}" destId="{ED6781B4-B5C9-46DA-9B37-A557B8611790}" srcOrd="2" destOrd="0" parTransId="{38BA0E35-3F10-4DD7-94C6-7D2E9C93E34C}" sibTransId="{5562AEC8-73C6-4F77-8F21-6E4BB0351BB9}"/>
    <dgm:cxn modelId="{F92F708A-8A68-4CF4-BCD2-1EA239E01ED4}" srcId="{FEDAFD3A-1677-45B7-9B9E-FDE062B208A6}" destId="{1D14EE9D-76D5-4599-A03F-7910F57FE084}" srcOrd="0" destOrd="0" parTransId="{3FA32CC9-0014-4BB3-AC9C-64C5824D2149}" sibTransId="{662595FB-F247-4A88-9379-B7DCCB8ABEE4}"/>
    <dgm:cxn modelId="{911745C4-D946-466B-9D6A-A3CFF4032CAB}" type="presOf" srcId="{1D14EE9D-76D5-4599-A03F-7910F57FE084}" destId="{EC10B43E-9AEF-4B44-A5DE-B7118913B1E4}" srcOrd="0" destOrd="0" presId="urn:microsoft.com/office/officeart/2005/8/layout/vList2"/>
    <dgm:cxn modelId="{47A511FD-09C3-4CC9-A321-0F8BA6E86C41}" srcId="{FEDAFD3A-1677-45B7-9B9E-FDE062B208A6}" destId="{A9400064-03C0-4F5E-BC91-3A8C7140178D}" srcOrd="1" destOrd="0" parTransId="{9FEF586E-EA0E-4739-9C7A-F4ECE30A1FA6}" sibTransId="{0A6811B8-D43B-42AF-A8FF-598C67AA16B7}"/>
    <dgm:cxn modelId="{1CDE446F-5972-4B01-A559-6C708891A4A6}" type="presParOf" srcId="{7AA58C09-58A9-4449-A3FF-8D131D3A7C23}" destId="{96336A6D-34B2-447C-8341-B6541F728FEE}" srcOrd="0" destOrd="0" presId="urn:microsoft.com/office/officeart/2005/8/layout/vList2"/>
    <dgm:cxn modelId="{8A57902A-BC04-40EC-B68D-6263854C187E}" type="presParOf" srcId="{7AA58C09-58A9-4449-A3FF-8D131D3A7C23}" destId="{EC10B43E-9AEF-4B44-A5DE-B7118913B1E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67151B5-995C-4535-BCC3-F93B043E1069}" type="doc">
      <dgm:prSet loTypeId="urn:microsoft.com/office/officeart/2005/8/layout/hProcess4" loCatId="process" qsTypeId="urn:microsoft.com/office/officeart/2005/8/quickstyle/simple1" qsCatId="simple" csTypeId="urn:microsoft.com/office/officeart/2005/8/colors/colorful3" csCatId="colorful" phldr="1"/>
      <dgm:spPr/>
      <dgm:t>
        <a:bodyPr/>
        <a:lstStyle/>
        <a:p>
          <a:endParaRPr lang="en-IN"/>
        </a:p>
      </dgm:t>
    </dgm:pt>
    <dgm:pt modelId="{700A711E-4041-49B7-A492-77F5C2FDABF0}">
      <dgm:prSet phldrT="[Text]"/>
      <dgm:spPr/>
      <dgm:t>
        <a:bodyPr/>
        <a:lstStyle/>
        <a:p>
          <a:r>
            <a:rPr lang="en-US" dirty="0"/>
            <a:t>Designing Audit Sample</a:t>
          </a:r>
          <a:endParaRPr lang="en-IN" dirty="0"/>
        </a:p>
      </dgm:t>
    </dgm:pt>
    <dgm:pt modelId="{1EFA55E7-1F64-4CDA-B0FF-8EA486228AE1}" type="parTrans" cxnId="{876F9FAF-09B7-4FC7-9439-D08AD046639B}">
      <dgm:prSet/>
      <dgm:spPr/>
      <dgm:t>
        <a:bodyPr/>
        <a:lstStyle/>
        <a:p>
          <a:endParaRPr lang="en-IN"/>
        </a:p>
      </dgm:t>
    </dgm:pt>
    <dgm:pt modelId="{303D5FD0-1E45-4A16-8810-0A19731737D7}" type="sibTrans" cxnId="{876F9FAF-09B7-4FC7-9439-D08AD046639B}">
      <dgm:prSet/>
      <dgm:spPr/>
      <dgm:t>
        <a:bodyPr/>
        <a:lstStyle/>
        <a:p>
          <a:endParaRPr lang="en-IN"/>
        </a:p>
      </dgm:t>
    </dgm:pt>
    <dgm:pt modelId="{2F88C3FF-1D4B-41F4-BA8D-9359DFAD3545}">
      <dgm:prSet phldrT="[Text]"/>
      <dgm:spPr/>
      <dgm:t>
        <a:bodyPr/>
        <a:lstStyle/>
        <a:p>
          <a:r>
            <a:rPr lang="en-US" dirty="0"/>
            <a:t>Consider the purpose of the Audit Procedures</a:t>
          </a:r>
          <a:endParaRPr lang="en-IN" dirty="0"/>
        </a:p>
      </dgm:t>
    </dgm:pt>
    <dgm:pt modelId="{9CD5A9D6-DAE3-418B-A34A-56634AB82289}" type="parTrans" cxnId="{02CFB1CC-06BD-4E64-A05F-DF0C800B1AB1}">
      <dgm:prSet/>
      <dgm:spPr/>
      <dgm:t>
        <a:bodyPr/>
        <a:lstStyle/>
        <a:p>
          <a:endParaRPr lang="en-IN"/>
        </a:p>
      </dgm:t>
    </dgm:pt>
    <dgm:pt modelId="{7374B270-2DDB-4060-8356-34D422EFFE25}" type="sibTrans" cxnId="{02CFB1CC-06BD-4E64-A05F-DF0C800B1AB1}">
      <dgm:prSet/>
      <dgm:spPr/>
      <dgm:t>
        <a:bodyPr/>
        <a:lstStyle/>
        <a:p>
          <a:endParaRPr lang="en-IN"/>
        </a:p>
      </dgm:t>
    </dgm:pt>
    <dgm:pt modelId="{3D031B65-7D43-4702-83E5-111F40E96B6E}">
      <dgm:prSet phldrT="[Text]"/>
      <dgm:spPr/>
      <dgm:t>
        <a:bodyPr/>
        <a:lstStyle/>
        <a:p>
          <a:r>
            <a:rPr lang="en-US" dirty="0"/>
            <a:t>Characteristics of the Population</a:t>
          </a:r>
          <a:endParaRPr lang="en-IN" dirty="0"/>
        </a:p>
      </dgm:t>
    </dgm:pt>
    <dgm:pt modelId="{BDA82CDD-3716-4887-AAF6-4560A69BFF45}" type="parTrans" cxnId="{EFF00721-41E8-4AD6-8143-014B198034A1}">
      <dgm:prSet/>
      <dgm:spPr/>
      <dgm:t>
        <a:bodyPr/>
        <a:lstStyle/>
        <a:p>
          <a:endParaRPr lang="en-IN"/>
        </a:p>
      </dgm:t>
    </dgm:pt>
    <dgm:pt modelId="{B15F2CF3-1919-4A1B-960B-6C9715257525}" type="sibTrans" cxnId="{EFF00721-41E8-4AD6-8143-014B198034A1}">
      <dgm:prSet/>
      <dgm:spPr/>
      <dgm:t>
        <a:bodyPr/>
        <a:lstStyle/>
        <a:p>
          <a:endParaRPr lang="en-IN"/>
        </a:p>
      </dgm:t>
    </dgm:pt>
    <dgm:pt modelId="{995CF6EC-4C19-445B-A4B3-6498E426CBF0}">
      <dgm:prSet phldrT="[Text]"/>
      <dgm:spPr/>
      <dgm:t>
        <a:bodyPr/>
        <a:lstStyle/>
        <a:p>
          <a:r>
            <a:rPr lang="en-US" dirty="0"/>
            <a:t>Sample Size</a:t>
          </a:r>
          <a:endParaRPr lang="en-IN" dirty="0"/>
        </a:p>
      </dgm:t>
    </dgm:pt>
    <dgm:pt modelId="{825781D6-B268-469A-B844-F1F09D9F5782}" type="parTrans" cxnId="{D2461675-CCAB-4023-A414-1679619AACC1}">
      <dgm:prSet/>
      <dgm:spPr/>
      <dgm:t>
        <a:bodyPr/>
        <a:lstStyle/>
        <a:p>
          <a:endParaRPr lang="en-IN"/>
        </a:p>
      </dgm:t>
    </dgm:pt>
    <dgm:pt modelId="{E42522B0-0540-4DCD-95CF-6104AAE26A9C}" type="sibTrans" cxnId="{D2461675-CCAB-4023-A414-1679619AACC1}">
      <dgm:prSet/>
      <dgm:spPr/>
      <dgm:t>
        <a:bodyPr/>
        <a:lstStyle/>
        <a:p>
          <a:endParaRPr lang="en-IN"/>
        </a:p>
      </dgm:t>
    </dgm:pt>
    <dgm:pt modelId="{1FD8D135-A5E7-4CF9-ABD0-D6616C2F60B9}">
      <dgm:prSet phldrT="[Text]"/>
      <dgm:spPr/>
      <dgm:t>
        <a:bodyPr/>
        <a:lstStyle/>
        <a:p>
          <a:r>
            <a:rPr lang="en-US" dirty="0"/>
            <a:t>Sufficient to reduce Sampling Risk</a:t>
          </a:r>
          <a:endParaRPr lang="en-IN" dirty="0"/>
        </a:p>
      </dgm:t>
    </dgm:pt>
    <dgm:pt modelId="{41E869F9-38BD-43AA-96C5-5E7C6F4EBC9D}" type="parTrans" cxnId="{06979EB1-CA0B-424D-870D-133FA44DD702}">
      <dgm:prSet/>
      <dgm:spPr/>
      <dgm:t>
        <a:bodyPr/>
        <a:lstStyle/>
        <a:p>
          <a:endParaRPr lang="en-IN"/>
        </a:p>
      </dgm:t>
    </dgm:pt>
    <dgm:pt modelId="{5BA4BD85-5C4B-407D-A933-5FD81C7C70EC}" type="sibTrans" cxnId="{06979EB1-CA0B-424D-870D-133FA44DD702}">
      <dgm:prSet/>
      <dgm:spPr/>
      <dgm:t>
        <a:bodyPr/>
        <a:lstStyle/>
        <a:p>
          <a:endParaRPr lang="en-IN"/>
        </a:p>
      </dgm:t>
    </dgm:pt>
    <dgm:pt modelId="{7E2DA4BD-59A3-4589-9657-F6F5F4CD1417}">
      <dgm:prSet phldrT="[Text]"/>
      <dgm:spPr/>
      <dgm:t>
        <a:bodyPr/>
        <a:lstStyle/>
        <a:p>
          <a:r>
            <a:rPr lang="en-US" dirty="0"/>
            <a:t>Selection of Items</a:t>
          </a:r>
          <a:endParaRPr lang="en-IN" dirty="0"/>
        </a:p>
      </dgm:t>
    </dgm:pt>
    <dgm:pt modelId="{866F7658-0590-47C1-BE76-9222CC0179C3}" type="parTrans" cxnId="{005754E0-EEAC-4890-BD2A-EFEB2E929B8B}">
      <dgm:prSet/>
      <dgm:spPr/>
      <dgm:t>
        <a:bodyPr/>
        <a:lstStyle/>
        <a:p>
          <a:endParaRPr lang="en-IN"/>
        </a:p>
      </dgm:t>
    </dgm:pt>
    <dgm:pt modelId="{C143677E-FE5A-4F0F-AEFC-A777994D5014}" type="sibTrans" cxnId="{005754E0-EEAC-4890-BD2A-EFEB2E929B8B}">
      <dgm:prSet/>
      <dgm:spPr/>
      <dgm:t>
        <a:bodyPr/>
        <a:lstStyle/>
        <a:p>
          <a:endParaRPr lang="en-IN"/>
        </a:p>
      </dgm:t>
    </dgm:pt>
    <dgm:pt modelId="{9852D4AC-6FE5-44D9-A8DC-15F23B695484}">
      <dgm:prSet phldrT="[Text]"/>
      <dgm:spPr/>
      <dgm:t>
        <a:bodyPr/>
        <a:lstStyle/>
        <a:p>
          <a:r>
            <a:rPr lang="en-US" dirty="0"/>
            <a:t>Each sampling unit in the population has a chance of Selection</a:t>
          </a:r>
          <a:endParaRPr lang="en-IN" dirty="0"/>
        </a:p>
      </dgm:t>
    </dgm:pt>
    <dgm:pt modelId="{C6C2A1AF-A840-4784-8AA0-1846534437A8}" type="parTrans" cxnId="{713E0D0D-910B-4191-985C-83E5727622F3}">
      <dgm:prSet/>
      <dgm:spPr/>
      <dgm:t>
        <a:bodyPr/>
        <a:lstStyle/>
        <a:p>
          <a:endParaRPr lang="en-IN"/>
        </a:p>
      </dgm:t>
    </dgm:pt>
    <dgm:pt modelId="{27B929DB-538A-4489-B81B-A7ED4EFBD6A3}" type="sibTrans" cxnId="{713E0D0D-910B-4191-985C-83E5727622F3}">
      <dgm:prSet/>
      <dgm:spPr/>
      <dgm:t>
        <a:bodyPr/>
        <a:lstStyle/>
        <a:p>
          <a:endParaRPr lang="en-IN"/>
        </a:p>
      </dgm:t>
    </dgm:pt>
    <dgm:pt modelId="{5A55815C-E44B-47E2-AF08-30E753B2F458}" type="pres">
      <dgm:prSet presAssocID="{067151B5-995C-4535-BCC3-F93B043E1069}" presName="Name0" presStyleCnt="0">
        <dgm:presLayoutVars>
          <dgm:dir/>
          <dgm:animLvl val="lvl"/>
          <dgm:resizeHandles val="exact"/>
        </dgm:presLayoutVars>
      </dgm:prSet>
      <dgm:spPr/>
    </dgm:pt>
    <dgm:pt modelId="{73AA3ED6-EE88-486D-AC8D-6535058729B7}" type="pres">
      <dgm:prSet presAssocID="{067151B5-995C-4535-BCC3-F93B043E1069}" presName="tSp" presStyleCnt="0"/>
      <dgm:spPr/>
    </dgm:pt>
    <dgm:pt modelId="{994BE69F-0D20-4AD4-AEC7-9BDDFCFF8D5D}" type="pres">
      <dgm:prSet presAssocID="{067151B5-995C-4535-BCC3-F93B043E1069}" presName="bSp" presStyleCnt="0"/>
      <dgm:spPr/>
    </dgm:pt>
    <dgm:pt modelId="{D2AAA3D9-72F1-4959-A92C-3B8357B22722}" type="pres">
      <dgm:prSet presAssocID="{067151B5-995C-4535-BCC3-F93B043E1069}" presName="process" presStyleCnt="0"/>
      <dgm:spPr/>
    </dgm:pt>
    <dgm:pt modelId="{A8525E66-3A6F-4694-9CEB-9D6B042EB1D1}" type="pres">
      <dgm:prSet presAssocID="{700A711E-4041-49B7-A492-77F5C2FDABF0}" presName="composite1" presStyleCnt="0"/>
      <dgm:spPr/>
    </dgm:pt>
    <dgm:pt modelId="{0EE02706-01FA-41E3-9EFC-51EED94AC4F9}" type="pres">
      <dgm:prSet presAssocID="{700A711E-4041-49B7-A492-77F5C2FDABF0}" presName="dummyNode1" presStyleLbl="node1" presStyleIdx="0" presStyleCnt="3"/>
      <dgm:spPr/>
    </dgm:pt>
    <dgm:pt modelId="{58077080-68C7-488B-BDE0-1B45389CDB66}" type="pres">
      <dgm:prSet presAssocID="{700A711E-4041-49B7-A492-77F5C2FDABF0}" presName="childNode1" presStyleLbl="bgAcc1" presStyleIdx="0" presStyleCnt="3">
        <dgm:presLayoutVars>
          <dgm:bulletEnabled val="1"/>
        </dgm:presLayoutVars>
      </dgm:prSet>
      <dgm:spPr/>
    </dgm:pt>
    <dgm:pt modelId="{1BAEF246-9454-4684-8CC6-23B369CC0128}" type="pres">
      <dgm:prSet presAssocID="{700A711E-4041-49B7-A492-77F5C2FDABF0}" presName="childNode1tx" presStyleLbl="bgAcc1" presStyleIdx="0" presStyleCnt="3">
        <dgm:presLayoutVars>
          <dgm:bulletEnabled val="1"/>
        </dgm:presLayoutVars>
      </dgm:prSet>
      <dgm:spPr/>
    </dgm:pt>
    <dgm:pt modelId="{F25034E0-7DDC-4C85-B283-29F7F3B634BC}" type="pres">
      <dgm:prSet presAssocID="{700A711E-4041-49B7-A492-77F5C2FDABF0}" presName="parentNode1" presStyleLbl="node1" presStyleIdx="0" presStyleCnt="3">
        <dgm:presLayoutVars>
          <dgm:chMax val="1"/>
          <dgm:bulletEnabled val="1"/>
        </dgm:presLayoutVars>
      </dgm:prSet>
      <dgm:spPr/>
    </dgm:pt>
    <dgm:pt modelId="{5C2663E1-FBE1-43CD-888E-6F9B118E22AB}" type="pres">
      <dgm:prSet presAssocID="{700A711E-4041-49B7-A492-77F5C2FDABF0}" presName="connSite1" presStyleCnt="0"/>
      <dgm:spPr/>
    </dgm:pt>
    <dgm:pt modelId="{3C61C97B-B73B-43FE-AB8B-ABB728A5323D}" type="pres">
      <dgm:prSet presAssocID="{303D5FD0-1E45-4A16-8810-0A19731737D7}" presName="Name9" presStyleLbl="sibTrans2D1" presStyleIdx="0" presStyleCnt="2"/>
      <dgm:spPr/>
    </dgm:pt>
    <dgm:pt modelId="{9AB0AA5F-E422-4BB3-9CF3-E9E943997315}" type="pres">
      <dgm:prSet presAssocID="{995CF6EC-4C19-445B-A4B3-6498E426CBF0}" presName="composite2" presStyleCnt="0"/>
      <dgm:spPr/>
    </dgm:pt>
    <dgm:pt modelId="{B8D26A2D-6F0D-49DB-BE59-CFC43B7303C0}" type="pres">
      <dgm:prSet presAssocID="{995CF6EC-4C19-445B-A4B3-6498E426CBF0}" presName="dummyNode2" presStyleLbl="node1" presStyleIdx="0" presStyleCnt="3"/>
      <dgm:spPr/>
    </dgm:pt>
    <dgm:pt modelId="{89AC8199-2B3F-4E2E-857B-3837384AA1C9}" type="pres">
      <dgm:prSet presAssocID="{995CF6EC-4C19-445B-A4B3-6498E426CBF0}" presName="childNode2" presStyleLbl="bgAcc1" presStyleIdx="1" presStyleCnt="3">
        <dgm:presLayoutVars>
          <dgm:bulletEnabled val="1"/>
        </dgm:presLayoutVars>
      </dgm:prSet>
      <dgm:spPr/>
    </dgm:pt>
    <dgm:pt modelId="{D0B61C39-E714-4EC3-A52C-1273E8E4C826}" type="pres">
      <dgm:prSet presAssocID="{995CF6EC-4C19-445B-A4B3-6498E426CBF0}" presName="childNode2tx" presStyleLbl="bgAcc1" presStyleIdx="1" presStyleCnt="3">
        <dgm:presLayoutVars>
          <dgm:bulletEnabled val="1"/>
        </dgm:presLayoutVars>
      </dgm:prSet>
      <dgm:spPr/>
    </dgm:pt>
    <dgm:pt modelId="{3B5CEAB2-95B1-4AF0-8448-B5AAC42FBE80}" type="pres">
      <dgm:prSet presAssocID="{995CF6EC-4C19-445B-A4B3-6498E426CBF0}" presName="parentNode2" presStyleLbl="node1" presStyleIdx="1" presStyleCnt="3">
        <dgm:presLayoutVars>
          <dgm:chMax val="0"/>
          <dgm:bulletEnabled val="1"/>
        </dgm:presLayoutVars>
      </dgm:prSet>
      <dgm:spPr/>
    </dgm:pt>
    <dgm:pt modelId="{D5EF41CA-6965-4594-BD7A-F0DE69E05FD2}" type="pres">
      <dgm:prSet presAssocID="{995CF6EC-4C19-445B-A4B3-6498E426CBF0}" presName="connSite2" presStyleCnt="0"/>
      <dgm:spPr/>
    </dgm:pt>
    <dgm:pt modelId="{9B678A6C-6394-448E-BD17-E9B69D4FAEB8}" type="pres">
      <dgm:prSet presAssocID="{E42522B0-0540-4DCD-95CF-6104AAE26A9C}" presName="Name18" presStyleLbl="sibTrans2D1" presStyleIdx="1" presStyleCnt="2"/>
      <dgm:spPr/>
    </dgm:pt>
    <dgm:pt modelId="{063E3E29-B27F-4E3A-AC21-C096D204268D}" type="pres">
      <dgm:prSet presAssocID="{7E2DA4BD-59A3-4589-9657-F6F5F4CD1417}" presName="composite1" presStyleCnt="0"/>
      <dgm:spPr/>
    </dgm:pt>
    <dgm:pt modelId="{87EFCD3A-823B-4CE6-92C3-A77D5757C2CA}" type="pres">
      <dgm:prSet presAssocID="{7E2DA4BD-59A3-4589-9657-F6F5F4CD1417}" presName="dummyNode1" presStyleLbl="node1" presStyleIdx="1" presStyleCnt="3"/>
      <dgm:spPr/>
    </dgm:pt>
    <dgm:pt modelId="{27920868-A75C-4850-A326-254320D1A96B}" type="pres">
      <dgm:prSet presAssocID="{7E2DA4BD-59A3-4589-9657-F6F5F4CD1417}" presName="childNode1" presStyleLbl="bgAcc1" presStyleIdx="2" presStyleCnt="3">
        <dgm:presLayoutVars>
          <dgm:bulletEnabled val="1"/>
        </dgm:presLayoutVars>
      </dgm:prSet>
      <dgm:spPr/>
    </dgm:pt>
    <dgm:pt modelId="{A9C669F2-510E-4D4F-AAD4-7DC9AFAAA09C}" type="pres">
      <dgm:prSet presAssocID="{7E2DA4BD-59A3-4589-9657-F6F5F4CD1417}" presName="childNode1tx" presStyleLbl="bgAcc1" presStyleIdx="2" presStyleCnt="3">
        <dgm:presLayoutVars>
          <dgm:bulletEnabled val="1"/>
        </dgm:presLayoutVars>
      </dgm:prSet>
      <dgm:spPr/>
    </dgm:pt>
    <dgm:pt modelId="{A98A5B38-60E2-4E7A-9170-2440E9C7419D}" type="pres">
      <dgm:prSet presAssocID="{7E2DA4BD-59A3-4589-9657-F6F5F4CD1417}" presName="parentNode1" presStyleLbl="node1" presStyleIdx="2" presStyleCnt="3">
        <dgm:presLayoutVars>
          <dgm:chMax val="1"/>
          <dgm:bulletEnabled val="1"/>
        </dgm:presLayoutVars>
      </dgm:prSet>
      <dgm:spPr/>
    </dgm:pt>
    <dgm:pt modelId="{E7B01A4B-8C6D-44EC-B721-C31ABDB9876B}" type="pres">
      <dgm:prSet presAssocID="{7E2DA4BD-59A3-4589-9657-F6F5F4CD1417}" presName="connSite1" presStyleCnt="0"/>
      <dgm:spPr/>
    </dgm:pt>
  </dgm:ptLst>
  <dgm:cxnLst>
    <dgm:cxn modelId="{7AE1560B-CD08-466B-A2ED-2F111321529E}" type="presOf" srcId="{700A711E-4041-49B7-A492-77F5C2FDABF0}" destId="{F25034E0-7DDC-4C85-B283-29F7F3B634BC}" srcOrd="0" destOrd="0" presId="urn:microsoft.com/office/officeart/2005/8/layout/hProcess4"/>
    <dgm:cxn modelId="{713E0D0D-910B-4191-985C-83E5727622F3}" srcId="{7E2DA4BD-59A3-4589-9657-F6F5F4CD1417}" destId="{9852D4AC-6FE5-44D9-A8DC-15F23B695484}" srcOrd="0" destOrd="0" parTransId="{C6C2A1AF-A840-4784-8AA0-1846534437A8}" sibTransId="{27B929DB-538A-4489-B81B-A7ED4EFBD6A3}"/>
    <dgm:cxn modelId="{50CF881C-8669-48E1-A215-298DAB0A4E78}" type="presOf" srcId="{1FD8D135-A5E7-4CF9-ABD0-D6616C2F60B9}" destId="{D0B61C39-E714-4EC3-A52C-1273E8E4C826}" srcOrd="1" destOrd="0" presId="urn:microsoft.com/office/officeart/2005/8/layout/hProcess4"/>
    <dgm:cxn modelId="{EFF00721-41E8-4AD6-8143-014B198034A1}" srcId="{700A711E-4041-49B7-A492-77F5C2FDABF0}" destId="{3D031B65-7D43-4702-83E5-111F40E96B6E}" srcOrd="1" destOrd="0" parTransId="{BDA82CDD-3716-4887-AAF6-4560A69BFF45}" sibTransId="{B15F2CF3-1919-4A1B-960B-6C9715257525}"/>
    <dgm:cxn modelId="{C20E9423-5655-4F96-B575-8A59C0C91419}" type="presOf" srcId="{067151B5-995C-4535-BCC3-F93B043E1069}" destId="{5A55815C-E44B-47E2-AF08-30E753B2F458}" srcOrd="0" destOrd="0" presId="urn:microsoft.com/office/officeart/2005/8/layout/hProcess4"/>
    <dgm:cxn modelId="{52E8D42A-EA43-4897-AD88-1AEBB071E0F7}" type="presOf" srcId="{2F88C3FF-1D4B-41F4-BA8D-9359DFAD3545}" destId="{58077080-68C7-488B-BDE0-1B45389CDB66}" srcOrd="0" destOrd="0" presId="urn:microsoft.com/office/officeart/2005/8/layout/hProcess4"/>
    <dgm:cxn modelId="{3DA63F36-1BF0-43BF-B1BB-4FF3BF9E08FD}" type="presOf" srcId="{E42522B0-0540-4DCD-95CF-6104AAE26A9C}" destId="{9B678A6C-6394-448E-BD17-E9B69D4FAEB8}" srcOrd="0" destOrd="0" presId="urn:microsoft.com/office/officeart/2005/8/layout/hProcess4"/>
    <dgm:cxn modelId="{316B784C-5FEE-4AED-8675-0BFD086EECDF}" type="presOf" srcId="{9852D4AC-6FE5-44D9-A8DC-15F23B695484}" destId="{A9C669F2-510E-4D4F-AAD4-7DC9AFAAA09C}" srcOrd="1" destOrd="0" presId="urn:microsoft.com/office/officeart/2005/8/layout/hProcess4"/>
    <dgm:cxn modelId="{D2461675-CCAB-4023-A414-1679619AACC1}" srcId="{067151B5-995C-4535-BCC3-F93B043E1069}" destId="{995CF6EC-4C19-445B-A4B3-6498E426CBF0}" srcOrd="1" destOrd="0" parTransId="{825781D6-B268-469A-B844-F1F09D9F5782}" sibTransId="{E42522B0-0540-4DCD-95CF-6104AAE26A9C}"/>
    <dgm:cxn modelId="{E5B1F976-E5C8-4986-ACCE-0F89CBDEF1D4}" type="presOf" srcId="{3D031B65-7D43-4702-83E5-111F40E96B6E}" destId="{58077080-68C7-488B-BDE0-1B45389CDB66}" srcOrd="0" destOrd="1" presId="urn:microsoft.com/office/officeart/2005/8/layout/hProcess4"/>
    <dgm:cxn modelId="{3FCBA57C-1361-4A3C-95D3-CD4EC85FA018}" type="presOf" srcId="{995CF6EC-4C19-445B-A4B3-6498E426CBF0}" destId="{3B5CEAB2-95B1-4AF0-8448-B5AAC42FBE80}" srcOrd="0" destOrd="0" presId="urn:microsoft.com/office/officeart/2005/8/layout/hProcess4"/>
    <dgm:cxn modelId="{8BECB997-AD95-42A2-862D-A1076FA428AA}" type="presOf" srcId="{7E2DA4BD-59A3-4589-9657-F6F5F4CD1417}" destId="{A98A5B38-60E2-4E7A-9170-2440E9C7419D}" srcOrd="0" destOrd="0" presId="urn:microsoft.com/office/officeart/2005/8/layout/hProcess4"/>
    <dgm:cxn modelId="{876F9FAF-09B7-4FC7-9439-D08AD046639B}" srcId="{067151B5-995C-4535-BCC3-F93B043E1069}" destId="{700A711E-4041-49B7-A492-77F5C2FDABF0}" srcOrd="0" destOrd="0" parTransId="{1EFA55E7-1F64-4CDA-B0FF-8EA486228AE1}" sibTransId="{303D5FD0-1E45-4A16-8810-0A19731737D7}"/>
    <dgm:cxn modelId="{06979EB1-CA0B-424D-870D-133FA44DD702}" srcId="{995CF6EC-4C19-445B-A4B3-6498E426CBF0}" destId="{1FD8D135-A5E7-4CF9-ABD0-D6616C2F60B9}" srcOrd="0" destOrd="0" parTransId="{41E869F9-38BD-43AA-96C5-5E7C6F4EBC9D}" sibTransId="{5BA4BD85-5C4B-407D-A933-5FD81C7C70EC}"/>
    <dgm:cxn modelId="{680A43BF-50BE-4782-B1E6-6D84F159D4E6}" type="presOf" srcId="{9852D4AC-6FE5-44D9-A8DC-15F23B695484}" destId="{27920868-A75C-4850-A326-254320D1A96B}" srcOrd="0" destOrd="0" presId="urn:microsoft.com/office/officeart/2005/8/layout/hProcess4"/>
    <dgm:cxn modelId="{02CFB1CC-06BD-4E64-A05F-DF0C800B1AB1}" srcId="{700A711E-4041-49B7-A492-77F5C2FDABF0}" destId="{2F88C3FF-1D4B-41F4-BA8D-9359DFAD3545}" srcOrd="0" destOrd="0" parTransId="{9CD5A9D6-DAE3-418B-A34A-56634AB82289}" sibTransId="{7374B270-2DDB-4060-8356-34D422EFFE25}"/>
    <dgm:cxn modelId="{B0C966D3-E414-4AD3-B5BE-254266E726BA}" type="presOf" srcId="{2F88C3FF-1D4B-41F4-BA8D-9359DFAD3545}" destId="{1BAEF246-9454-4684-8CC6-23B369CC0128}" srcOrd="1" destOrd="0" presId="urn:microsoft.com/office/officeart/2005/8/layout/hProcess4"/>
    <dgm:cxn modelId="{A950AED8-FD9F-45EA-835C-E022DB681ED8}" type="presOf" srcId="{3D031B65-7D43-4702-83E5-111F40E96B6E}" destId="{1BAEF246-9454-4684-8CC6-23B369CC0128}" srcOrd="1" destOrd="1" presId="urn:microsoft.com/office/officeart/2005/8/layout/hProcess4"/>
    <dgm:cxn modelId="{005754E0-EEAC-4890-BD2A-EFEB2E929B8B}" srcId="{067151B5-995C-4535-BCC3-F93B043E1069}" destId="{7E2DA4BD-59A3-4589-9657-F6F5F4CD1417}" srcOrd="2" destOrd="0" parTransId="{866F7658-0590-47C1-BE76-9222CC0179C3}" sibTransId="{C143677E-FE5A-4F0F-AEFC-A777994D5014}"/>
    <dgm:cxn modelId="{6532A5E1-B4EA-4C56-B4DF-C5D0F248D8F6}" type="presOf" srcId="{303D5FD0-1E45-4A16-8810-0A19731737D7}" destId="{3C61C97B-B73B-43FE-AB8B-ABB728A5323D}" srcOrd="0" destOrd="0" presId="urn:microsoft.com/office/officeart/2005/8/layout/hProcess4"/>
    <dgm:cxn modelId="{C7CF6FF8-9225-40E5-B69B-BD3F715EF0F4}" type="presOf" srcId="{1FD8D135-A5E7-4CF9-ABD0-D6616C2F60B9}" destId="{89AC8199-2B3F-4E2E-857B-3837384AA1C9}" srcOrd="0" destOrd="0" presId="urn:microsoft.com/office/officeart/2005/8/layout/hProcess4"/>
    <dgm:cxn modelId="{60F2E703-C033-4F56-B08E-372F74A64CF1}" type="presParOf" srcId="{5A55815C-E44B-47E2-AF08-30E753B2F458}" destId="{73AA3ED6-EE88-486D-AC8D-6535058729B7}" srcOrd="0" destOrd="0" presId="urn:microsoft.com/office/officeart/2005/8/layout/hProcess4"/>
    <dgm:cxn modelId="{4AA597AF-3267-44AB-B854-90FA849233CD}" type="presParOf" srcId="{5A55815C-E44B-47E2-AF08-30E753B2F458}" destId="{994BE69F-0D20-4AD4-AEC7-9BDDFCFF8D5D}" srcOrd="1" destOrd="0" presId="urn:microsoft.com/office/officeart/2005/8/layout/hProcess4"/>
    <dgm:cxn modelId="{28D1032E-D006-4502-AE14-3821BD1988DF}" type="presParOf" srcId="{5A55815C-E44B-47E2-AF08-30E753B2F458}" destId="{D2AAA3D9-72F1-4959-A92C-3B8357B22722}" srcOrd="2" destOrd="0" presId="urn:microsoft.com/office/officeart/2005/8/layout/hProcess4"/>
    <dgm:cxn modelId="{D66507CA-D916-496D-9BB6-4F634F486E18}" type="presParOf" srcId="{D2AAA3D9-72F1-4959-A92C-3B8357B22722}" destId="{A8525E66-3A6F-4694-9CEB-9D6B042EB1D1}" srcOrd="0" destOrd="0" presId="urn:microsoft.com/office/officeart/2005/8/layout/hProcess4"/>
    <dgm:cxn modelId="{B5E2635E-A2B7-4CE7-ACA8-8F01CF5DB4B3}" type="presParOf" srcId="{A8525E66-3A6F-4694-9CEB-9D6B042EB1D1}" destId="{0EE02706-01FA-41E3-9EFC-51EED94AC4F9}" srcOrd="0" destOrd="0" presId="urn:microsoft.com/office/officeart/2005/8/layout/hProcess4"/>
    <dgm:cxn modelId="{764EC33C-F126-43BC-84AB-A2F8E2B3E779}" type="presParOf" srcId="{A8525E66-3A6F-4694-9CEB-9D6B042EB1D1}" destId="{58077080-68C7-488B-BDE0-1B45389CDB66}" srcOrd="1" destOrd="0" presId="urn:microsoft.com/office/officeart/2005/8/layout/hProcess4"/>
    <dgm:cxn modelId="{7D00CAEA-5DE2-443E-8419-2729CCC38202}" type="presParOf" srcId="{A8525E66-3A6F-4694-9CEB-9D6B042EB1D1}" destId="{1BAEF246-9454-4684-8CC6-23B369CC0128}" srcOrd="2" destOrd="0" presId="urn:microsoft.com/office/officeart/2005/8/layout/hProcess4"/>
    <dgm:cxn modelId="{5AD1A930-A218-48CC-A2D7-E928F28DCFBC}" type="presParOf" srcId="{A8525E66-3A6F-4694-9CEB-9D6B042EB1D1}" destId="{F25034E0-7DDC-4C85-B283-29F7F3B634BC}" srcOrd="3" destOrd="0" presId="urn:microsoft.com/office/officeart/2005/8/layout/hProcess4"/>
    <dgm:cxn modelId="{F502745A-3387-4B34-A25C-3A5136066C8F}" type="presParOf" srcId="{A8525E66-3A6F-4694-9CEB-9D6B042EB1D1}" destId="{5C2663E1-FBE1-43CD-888E-6F9B118E22AB}" srcOrd="4" destOrd="0" presId="urn:microsoft.com/office/officeart/2005/8/layout/hProcess4"/>
    <dgm:cxn modelId="{DC8BBF4D-F812-484E-AEB7-0E9402F4DD0F}" type="presParOf" srcId="{D2AAA3D9-72F1-4959-A92C-3B8357B22722}" destId="{3C61C97B-B73B-43FE-AB8B-ABB728A5323D}" srcOrd="1" destOrd="0" presId="urn:microsoft.com/office/officeart/2005/8/layout/hProcess4"/>
    <dgm:cxn modelId="{5120DB79-0CDF-4410-BC2A-F4D7439C620C}" type="presParOf" srcId="{D2AAA3D9-72F1-4959-A92C-3B8357B22722}" destId="{9AB0AA5F-E422-4BB3-9CF3-E9E943997315}" srcOrd="2" destOrd="0" presId="urn:microsoft.com/office/officeart/2005/8/layout/hProcess4"/>
    <dgm:cxn modelId="{3746A121-CB4F-48D7-AFA7-88541394B947}" type="presParOf" srcId="{9AB0AA5F-E422-4BB3-9CF3-E9E943997315}" destId="{B8D26A2D-6F0D-49DB-BE59-CFC43B7303C0}" srcOrd="0" destOrd="0" presId="urn:microsoft.com/office/officeart/2005/8/layout/hProcess4"/>
    <dgm:cxn modelId="{70FBBB56-C227-484E-A2BC-C90DD521A66E}" type="presParOf" srcId="{9AB0AA5F-E422-4BB3-9CF3-E9E943997315}" destId="{89AC8199-2B3F-4E2E-857B-3837384AA1C9}" srcOrd="1" destOrd="0" presId="urn:microsoft.com/office/officeart/2005/8/layout/hProcess4"/>
    <dgm:cxn modelId="{A6BBA0F0-BA3D-4893-8ED9-61B2B12CB56F}" type="presParOf" srcId="{9AB0AA5F-E422-4BB3-9CF3-E9E943997315}" destId="{D0B61C39-E714-4EC3-A52C-1273E8E4C826}" srcOrd="2" destOrd="0" presId="urn:microsoft.com/office/officeart/2005/8/layout/hProcess4"/>
    <dgm:cxn modelId="{49D69274-75CD-48F1-B450-C36060CC64B6}" type="presParOf" srcId="{9AB0AA5F-E422-4BB3-9CF3-E9E943997315}" destId="{3B5CEAB2-95B1-4AF0-8448-B5AAC42FBE80}" srcOrd="3" destOrd="0" presId="urn:microsoft.com/office/officeart/2005/8/layout/hProcess4"/>
    <dgm:cxn modelId="{659E56E7-57AD-4E5B-A2D0-2A5A5858BF16}" type="presParOf" srcId="{9AB0AA5F-E422-4BB3-9CF3-E9E943997315}" destId="{D5EF41CA-6965-4594-BD7A-F0DE69E05FD2}" srcOrd="4" destOrd="0" presId="urn:microsoft.com/office/officeart/2005/8/layout/hProcess4"/>
    <dgm:cxn modelId="{D8189353-DDE4-4C71-A7AE-0B1793FAB9FA}" type="presParOf" srcId="{D2AAA3D9-72F1-4959-A92C-3B8357B22722}" destId="{9B678A6C-6394-448E-BD17-E9B69D4FAEB8}" srcOrd="3" destOrd="0" presId="urn:microsoft.com/office/officeart/2005/8/layout/hProcess4"/>
    <dgm:cxn modelId="{CC3037B8-D1AA-4698-AF56-B585FCF6BEEC}" type="presParOf" srcId="{D2AAA3D9-72F1-4959-A92C-3B8357B22722}" destId="{063E3E29-B27F-4E3A-AC21-C096D204268D}" srcOrd="4" destOrd="0" presId="urn:microsoft.com/office/officeart/2005/8/layout/hProcess4"/>
    <dgm:cxn modelId="{A914464F-5151-44D9-866B-A531141B72E7}" type="presParOf" srcId="{063E3E29-B27F-4E3A-AC21-C096D204268D}" destId="{87EFCD3A-823B-4CE6-92C3-A77D5757C2CA}" srcOrd="0" destOrd="0" presId="urn:microsoft.com/office/officeart/2005/8/layout/hProcess4"/>
    <dgm:cxn modelId="{9EECE887-ED73-4FD9-9BAE-952CF943C19B}" type="presParOf" srcId="{063E3E29-B27F-4E3A-AC21-C096D204268D}" destId="{27920868-A75C-4850-A326-254320D1A96B}" srcOrd="1" destOrd="0" presId="urn:microsoft.com/office/officeart/2005/8/layout/hProcess4"/>
    <dgm:cxn modelId="{20C2D7AD-1946-46B9-8905-46BA59D8A988}" type="presParOf" srcId="{063E3E29-B27F-4E3A-AC21-C096D204268D}" destId="{A9C669F2-510E-4D4F-AAD4-7DC9AFAAA09C}" srcOrd="2" destOrd="0" presId="urn:microsoft.com/office/officeart/2005/8/layout/hProcess4"/>
    <dgm:cxn modelId="{55722973-5D53-4A07-8CCF-0EC404588481}" type="presParOf" srcId="{063E3E29-B27F-4E3A-AC21-C096D204268D}" destId="{A98A5B38-60E2-4E7A-9170-2440E9C7419D}" srcOrd="3" destOrd="0" presId="urn:microsoft.com/office/officeart/2005/8/layout/hProcess4"/>
    <dgm:cxn modelId="{87E9DF54-2119-431B-818B-420EBD8E517B}" type="presParOf" srcId="{063E3E29-B27F-4E3A-AC21-C096D204268D}" destId="{E7B01A4B-8C6D-44EC-B721-C31ABDB9876B}"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0CD56A7-78D3-487A-8CE9-49F3C0C82DA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IN"/>
        </a:p>
      </dgm:t>
    </dgm:pt>
    <dgm:pt modelId="{354B61A7-0EC1-4C3A-B94F-19702E8A7DC7}">
      <dgm:prSet phldrT="[Text]"/>
      <dgm:spPr/>
      <dgm:t>
        <a:bodyPr/>
        <a:lstStyle/>
        <a:p>
          <a:r>
            <a:rPr lang="en-US" dirty="0"/>
            <a:t>Effectiveness of Test of Controls &amp; Test of Details of the sample with respect to the Population</a:t>
          </a:r>
          <a:endParaRPr lang="en-IN" dirty="0"/>
        </a:p>
      </dgm:t>
    </dgm:pt>
    <dgm:pt modelId="{8E5051E5-45AD-4D79-A0D4-03C591C1D1DA}" type="parTrans" cxnId="{304A42A8-B45C-428E-8310-3DFDF383845D}">
      <dgm:prSet/>
      <dgm:spPr/>
      <dgm:t>
        <a:bodyPr/>
        <a:lstStyle/>
        <a:p>
          <a:endParaRPr lang="en-IN"/>
        </a:p>
      </dgm:t>
    </dgm:pt>
    <dgm:pt modelId="{98B869B6-BD77-4197-AAAE-F5B61B4259F5}" type="sibTrans" cxnId="{304A42A8-B45C-428E-8310-3DFDF383845D}">
      <dgm:prSet/>
      <dgm:spPr/>
      <dgm:t>
        <a:bodyPr/>
        <a:lstStyle/>
        <a:p>
          <a:endParaRPr lang="en-IN"/>
        </a:p>
      </dgm:t>
    </dgm:pt>
    <dgm:pt modelId="{2F4BCD0E-70B7-4B45-8E68-A7A9C58B8A4C}">
      <dgm:prSet phldrT="[Text]"/>
      <dgm:spPr/>
      <dgm:t>
        <a:bodyPr/>
        <a:lstStyle/>
        <a:p>
          <a:r>
            <a:rPr lang="en-US" dirty="0"/>
            <a:t>Non Sampling Risk</a:t>
          </a:r>
          <a:endParaRPr lang="en-IN" dirty="0"/>
        </a:p>
      </dgm:t>
    </dgm:pt>
    <dgm:pt modelId="{C7A99167-7A53-4FBE-A3A2-FF3361AE24FD}" type="parTrans" cxnId="{C6786A09-58B2-4237-9B63-E5B687B0DBFF}">
      <dgm:prSet/>
      <dgm:spPr/>
      <dgm:t>
        <a:bodyPr/>
        <a:lstStyle/>
        <a:p>
          <a:endParaRPr lang="en-IN"/>
        </a:p>
      </dgm:t>
    </dgm:pt>
    <dgm:pt modelId="{2042C1D1-1B8B-46FC-9F59-C1C512532EAA}" type="sibTrans" cxnId="{C6786A09-58B2-4237-9B63-E5B687B0DBFF}">
      <dgm:prSet/>
      <dgm:spPr/>
      <dgm:t>
        <a:bodyPr/>
        <a:lstStyle/>
        <a:p>
          <a:endParaRPr lang="en-IN"/>
        </a:p>
      </dgm:t>
    </dgm:pt>
    <dgm:pt modelId="{551FE555-F838-4E14-A35C-5D17F53A3486}">
      <dgm:prSet phldrT="[Text]"/>
      <dgm:spPr/>
      <dgm:t>
        <a:bodyPr/>
        <a:lstStyle/>
        <a:p>
          <a:r>
            <a:rPr lang="en-US" dirty="0"/>
            <a:t>The risk that the auditor reaches an erroneous conclusion for any reason not related to sampling risk</a:t>
          </a:r>
          <a:endParaRPr lang="en-IN" dirty="0"/>
        </a:p>
      </dgm:t>
    </dgm:pt>
    <dgm:pt modelId="{6D95FD4E-1688-40EE-9C71-89687CA0D408}" type="parTrans" cxnId="{8A262F21-2730-4029-96C2-663D88660DFD}">
      <dgm:prSet/>
      <dgm:spPr/>
      <dgm:t>
        <a:bodyPr/>
        <a:lstStyle/>
        <a:p>
          <a:endParaRPr lang="en-IN"/>
        </a:p>
      </dgm:t>
    </dgm:pt>
    <dgm:pt modelId="{0726AFA2-A5C1-4CF7-998E-487EB863A1AE}" type="sibTrans" cxnId="{8A262F21-2730-4029-96C2-663D88660DFD}">
      <dgm:prSet/>
      <dgm:spPr/>
      <dgm:t>
        <a:bodyPr/>
        <a:lstStyle/>
        <a:p>
          <a:endParaRPr lang="en-IN"/>
        </a:p>
      </dgm:t>
    </dgm:pt>
    <dgm:pt modelId="{2C897935-BE7C-4E75-900F-EC538D99D101}">
      <dgm:prSet phldrT="[Text]"/>
      <dgm:spPr/>
      <dgm:t>
        <a:bodyPr/>
        <a:lstStyle/>
        <a:p>
          <a:r>
            <a:rPr lang="en-US" dirty="0"/>
            <a:t>More Effective</a:t>
          </a:r>
          <a:endParaRPr lang="en-IN" dirty="0"/>
        </a:p>
      </dgm:t>
    </dgm:pt>
    <dgm:pt modelId="{3086568B-2682-44D8-B688-A41B02AD1700}" type="parTrans" cxnId="{D69FB9F9-765F-4610-B75E-2B434C7D7B33}">
      <dgm:prSet/>
      <dgm:spPr/>
      <dgm:t>
        <a:bodyPr/>
        <a:lstStyle/>
        <a:p>
          <a:endParaRPr lang="en-IN"/>
        </a:p>
      </dgm:t>
    </dgm:pt>
    <dgm:pt modelId="{BF0C46F3-C8A9-4AFA-AEDE-064C5C35C809}" type="sibTrans" cxnId="{D69FB9F9-765F-4610-B75E-2B434C7D7B33}">
      <dgm:prSet/>
      <dgm:spPr/>
      <dgm:t>
        <a:bodyPr/>
        <a:lstStyle/>
        <a:p>
          <a:endParaRPr lang="en-IN"/>
        </a:p>
      </dgm:t>
    </dgm:pt>
    <dgm:pt modelId="{41CA553E-9E97-402C-83C6-7FE978899FD7}">
      <dgm:prSet phldrT="[Text]"/>
      <dgm:spPr/>
      <dgm:t>
        <a:bodyPr/>
        <a:lstStyle/>
        <a:p>
          <a:r>
            <a:rPr lang="en-US" dirty="0"/>
            <a:t>Less Effective</a:t>
          </a:r>
          <a:endParaRPr lang="en-IN" dirty="0"/>
        </a:p>
      </dgm:t>
    </dgm:pt>
    <dgm:pt modelId="{CC5BE4C2-7352-478A-A26E-306450E05401}" type="parTrans" cxnId="{4E690351-B8CD-406C-BE09-AEB4E314B1D6}">
      <dgm:prSet/>
      <dgm:spPr/>
      <dgm:t>
        <a:bodyPr/>
        <a:lstStyle/>
        <a:p>
          <a:endParaRPr lang="en-IN"/>
        </a:p>
      </dgm:t>
    </dgm:pt>
    <dgm:pt modelId="{9A53C5A3-68BE-43AC-B96C-AA95CA8F9FB1}" type="sibTrans" cxnId="{4E690351-B8CD-406C-BE09-AEB4E314B1D6}">
      <dgm:prSet/>
      <dgm:spPr/>
      <dgm:t>
        <a:bodyPr/>
        <a:lstStyle/>
        <a:p>
          <a:endParaRPr lang="en-IN"/>
        </a:p>
      </dgm:t>
    </dgm:pt>
    <dgm:pt modelId="{F87DE5AA-F761-4FA5-A7D4-096DAE003A48}">
      <dgm:prSet phldrT="[Text]"/>
      <dgm:spPr/>
      <dgm:t>
        <a:bodyPr/>
        <a:lstStyle/>
        <a:p>
          <a:r>
            <a:rPr lang="en-US" dirty="0"/>
            <a:t>affects audit effectiveness and</a:t>
          </a:r>
          <a:endParaRPr lang="en-IN" dirty="0"/>
        </a:p>
      </dgm:t>
    </dgm:pt>
    <dgm:pt modelId="{9A14DB9E-360D-4171-9A87-4D014FCE69B5}" type="parTrans" cxnId="{E8A3C322-31B3-49C9-B513-E0D9D26B9BE8}">
      <dgm:prSet/>
      <dgm:spPr/>
      <dgm:t>
        <a:bodyPr/>
        <a:lstStyle/>
        <a:p>
          <a:endParaRPr lang="en-IN"/>
        </a:p>
      </dgm:t>
    </dgm:pt>
    <dgm:pt modelId="{D9FA9F69-9097-4BAE-AC7C-64DCED3101BF}" type="sibTrans" cxnId="{E8A3C322-31B3-49C9-B513-E0D9D26B9BE8}">
      <dgm:prSet/>
      <dgm:spPr/>
      <dgm:t>
        <a:bodyPr/>
        <a:lstStyle/>
        <a:p>
          <a:endParaRPr lang="en-IN"/>
        </a:p>
      </dgm:t>
    </dgm:pt>
    <dgm:pt modelId="{010632DB-4F47-4700-AC3E-22516080C759}">
      <dgm:prSet phldrT="[Text]"/>
      <dgm:spPr/>
      <dgm:t>
        <a:bodyPr/>
        <a:lstStyle/>
        <a:p>
          <a:r>
            <a:rPr lang="en-US" dirty="0"/>
            <a:t>affects audit efficiency</a:t>
          </a:r>
          <a:endParaRPr lang="en-IN" dirty="0"/>
        </a:p>
      </dgm:t>
    </dgm:pt>
    <dgm:pt modelId="{B822A198-69F2-466C-A4D1-D0E5E306312D}" type="parTrans" cxnId="{0307854E-EDF7-42CE-8F48-D132AEA549FE}">
      <dgm:prSet/>
      <dgm:spPr/>
      <dgm:t>
        <a:bodyPr/>
        <a:lstStyle/>
        <a:p>
          <a:endParaRPr lang="en-IN"/>
        </a:p>
      </dgm:t>
    </dgm:pt>
    <dgm:pt modelId="{C6B4CA25-06E0-4F6C-BE59-9FC1171885E9}" type="sibTrans" cxnId="{0307854E-EDF7-42CE-8F48-D132AEA549FE}">
      <dgm:prSet/>
      <dgm:spPr/>
      <dgm:t>
        <a:bodyPr/>
        <a:lstStyle/>
        <a:p>
          <a:endParaRPr lang="en-IN"/>
        </a:p>
      </dgm:t>
    </dgm:pt>
    <dgm:pt modelId="{ADE6B7B6-9C9A-4401-987D-DCCFBAFD6420}">
      <dgm:prSet phldrT="[Text]"/>
      <dgm:spPr/>
      <dgm:t>
        <a:bodyPr/>
        <a:lstStyle/>
        <a:p>
          <a:r>
            <a:rPr lang="en-US" dirty="0"/>
            <a:t>as it would usually lead to additional work to establish that initial conclusions were incorrect</a:t>
          </a:r>
          <a:endParaRPr lang="en-IN" dirty="0"/>
        </a:p>
      </dgm:t>
    </dgm:pt>
    <dgm:pt modelId="{BC13BE30-B788-4393-98D5-ED400D2D5F95}" type="parTrans" cxnId="{8F75EEBA-7E17-4289-B21B-452128D8B19B}">
      <dgm:prSet/>
      <dgm:spPr/>
      <dgm:t>
        <a:bodyPr/>
        <a:lstStyle/>
        <a:p>
          <a:endParaRPr lang="en-IN"/>
        </a:p>
      </dgm:t>
    </dgm:pt>
    <dgm:pt modelId="{7A79511E-C45F-43E3-A368-270D12E9BC85}" type="sibTrans" cxnId="{8F75EEBA-7E17-4289-B21B-452128D8B19B}">
      <dgm:prSet/>
      <dgm:spPr/>
      <dgm:t>
        <a:bodyPr/>
        <a:lstStyle/>
        <a:p>
          <a:endParaRPr lang="en-IN"/>
        </a:p>
      </dgm:t>
    </dgm:pt>
    <dgm:pt modelId="{7E33F8A3-F458-4EDD-92AD-D644BDABDE9F}">
      <dgm:prSet phldrT="[Text]"/>
      <dgm:spPr/>
      <dgm:t>
        <a:bodyPr/>
        <a:lstStyle/>
        <a:p>
          <a:r>
            <a:rPr lang="en-US" dirty="0"/>
            <a:t>Sampling Risk</a:t>
          </a:r>
          <a:endParaRPr lang="en-IN" dirty="0"/>
        </a:p>
      </dgm:t>
    </dgm:pt>
    <dgm:pt modelId="{3880DEAB-65C6-46CE-B6EE-9B339FC8177D}" type="parTrans" cxnId="{3467EE28-BA4E-4B07-8D3F-BBABE4944B3E}">
      <dgm:prSet/>
      <dgm:spPr/>
      <dgm:t>
        <a:bodyPr/>
        <a:lstStyle/>
        <a:p>
          <a:endParaRPr lang="en-IN"/>
        </a:p>
      </dgm:t>
    </dgm:pt>
    <dgm:pt modelId="{360A9D66-4951-4572-B6E1-C07C0531503C}" type="sibTrans" cxnId="{3467EE28-BA4E-4B07-8D3F-BBABE4944B3E}">
      <dgm:prSet/>
      <dgm:spPr/>
      <dgm:t>
        <a:bodyPr/>
        <a:lstStyle/>
        <a:p>
          <a:endParaRPr lang="en-IN"/>
        </a:p>
      </dgm:t>
    </dgm:pt>
    <dgm:pt modelId="{B40D9C00-4F8C-4060-872B-43EBA4233A5F}">
      <dgm:prSet phldrT="[Text]"/>
      <dgm:spPr/>
      <dgm:t>
        <a:bodyPr/>
        <a:lstStyle/>
        <a:p>
          <a:r>
            <a:rPr lang="en-US" dirty="0"/>
            <a:t>is more likely to lead to an </a:t>
          </a:r>
          <a:r>
            <a:rPr lang="en-IN" dirty="0"/>
            <a:t>inappropriate audit opinion</a:t>
          </a:r>
        </a:p>
      </dgm:t>
    </dgm:pt>
    <dgm:pt modelId="{FB649820-372B-495E-ADD6-413BD1E42E64}" type="parTrans" cxnId="{5CD0DF17-A268-4FF3-B375-E3C2FF95F021}">
      <dgm:prSet/>
      <dgm:spPr/>
      <dgm:t>
        <a:bodyPr/>
        <a:lstStyle/>
        <a:p>
          <a:endParaRPr lang="en-IN"/>
        </a:p>
      </dgm:t>
    </dgm:pt>
    <dgm:pt modelId="{95427998-0917-4C3D-B10C-563DB129C3D1}" type="sibTrans" cxnId="{5CD0DF17-A268-4FF3-B375-E3C2FF95F021}">
      <dgm:prSet/>
      <dgm:spPr/>
      <dgm:t>
        <a:bodyPr/>
        <a:lstStyle/>
        <a:p>
          <a:endParaRPr lang="en-IN"/>
        </a:p>
      </dgm:t>
    </dgm:pt>
    <dgm:pt modelId="{2FC5BB4F-00A3-478D-B175-2F58C7144E42}" type="pres">
      <dgm:prSet presAssocID="{20CD56A7-78D3-487A-8CE9-49F3C0C82DAB}" presName="linear" presStyleCnt="0">
        <dgm:presLayoutVars>
          <dgm:animLvl val="lvl"/>
          <dgm:resizeHandles val="exact"/>
        </dgm:presLayoutVars>
      </dgm:prSet>
      <dgm:spPr/>
    </dgm:pt>
    <dgm:pt modelId="{F085EED8-04E1-4F45-8F2D-BEC0FD893F34}" type="pres">
      <dgm:prSet presAssocID="{7E33F8A3-F458-4EDD-92AD-D644BDABDE9F}" presName="parentText" presStyleLbl="node1" presStyleIdx="0" presStyleCnt="2">
        <dgm:presLayoutVars>
          <dgm:chMax val="0"/>
          <dgm:bulletEnabled val="1"/>
        </dgm:presLayoutVars>
      </dgm:prSet>
      <dgm:spPr/>
    </dgm:pt>
    <dgm:pt modelId="{809D195C-DCE7-4819-A8AF-8665A013EA2F}" type="pres">
      <dgm:prSet presAssocID="{7E33F8A3-F458-4EDD-92AD-D644BDABDE9F}" presName="childText" presStyleLbl="revTx" presStyleIdx="0" presStyleCnt="2">
        <dgm:presLayoutVars>
          <dgm:bulletEnabled val="1"/>
        </dgm:presLayoutVars>
      </dgm:prSet>
      <dgm:spPr/>
    </dgm:pt>
    <dgm:pt modelId="{E7CD722D-29AA-4A7E-A512-A30B53CE9C07}" type="pres">
      <dgm:prSet presAssocID="{2F4BCD0E-70B7-4B45-8E68-A7A9C58B8A4C}" presName="parentText" presStyleLbl="node1" presStyleIdx="1" presStyleCnt="2">
        <dgm:presLayoutVars>
          <dgm:chMax val="0"/>
          <dgm:bulletEnabled val="1"/>
        </dgm:presLayoutVars>
      </dgm:prSet>
      <dgm:spPr/>
    </dgm:pt>
    <dgm:pt modelId="{7CCF5169-6D82-4EDE-8637-4CA7035FF155}" type="pres">
      <dgm:prSet presAssocID="{2F4BCD0E-70B7-4B45-8E68-A7A9C58B8A4C}" presName="childText" presStyleLbl="revTx" presStyleIdx="1" presStyleCnt="2">
        <dgm:presLayoutVars>
          <dgm:bulletEnabled val="1"/>
        </dgm:presLayoutVars>
      </dgm:prSet>
      <dgm:spPr/>
    </dgm:pt>
  </dgm:ptLst>
  <dgm:cxnLst>
    <dgm:cxn modelId="{B4BA2602-736E-4A77-9453-7A7D749D2D45}" type="presOf" srcId="{2F4BCD0E-70B7-4B45-8E68-A7A9C58B8A4C}" destId="{E7CD722D-29AA-4A7E-A512-A30B53CE9C07}" srcOrd="0" destOrd="0" presId="urn:microsoft.com/office/officeart/2005/8/layout/vList2"/>
    <dgm:cxn modelId="{C6786A09-58B2-4237-9B63-E5B687B0DBFF}" srcId="{20CD56A7-78D3-487A-8CE9-49F3C0C82DAB}" destId="{2F4BCD0E-70B7-4B45-8E68-A7A9C58B8A4C}" srcOrd="1" destOrd="0" parTransId="{C7A99167-7A53-4FBE-A3A2-FF3361AE24FD}" sibTransId="{2042C1D1-1B8B-46FC-9F59-C1C512532EAA}"/>
    <dgm:cxn modelId="{DADA910A-1A06-4875-A837-778F867DD66C}" type="presOf" srcId="{551FE555-F838-4E14-A35C-5D17F53A3486}" destId="{7CCF5169-6D82-4EDE-8637-4CA7035FF155}" srcOrd="0" destOrd="0" presId="urn:microsoft.com/office/officeart/2005/8/layout/vList2"/>
    <dgm:cxn modelId="{5CD0DF17-A268-4FF3-B375-E3C2FF95F021}" srcId="{2C897935-BE7C-4E75-900F-EC538D99D101}" destId="{B40D9C00-4F8C-4060-872B-43EBA4233A5F}" srcOrd="1" destOrd="0" parTransId="{FB649820-372B-495E-ADD6-413BD1E42E64}" sibTransId="{95427998-0917-4C3D-B10C-563DB129C3D1}"/>
    <dgm:cxn modelId="{5BA92119-0215-4417-BAA2-E3EF0034BB6A}" type="presOf" srcId="{B40D9C00-4F8C-4060-872B-43EBA4233A5F}" destId="{809D195C-DCE7-4819-A8AF-8665A013EA2F}" srcOrd="0" destOrd="3" presId="urn:microsoft.com/office/officeart/2005/8/layout/vList2"/>
    <dgm:cxn modelId="{4273FC1A-E595-4768-A95C-86815F478C61}" type="presOf" srcId="{F87DE5AA-F761-4FA5-A7D4-096DAE003A48}" destId="{809D195C-DCE7-4819-A8AF-8665A013EA2F}" srcOrd="0" destOrd="2" presId="urn:microsoft.com/office/officeart/2005/8/layout/vList2"/>
    <dgm:cxn modelId="{B8407A1E-84ED-4455-9096-4953FA6765D9}" type="presOf" srcId="{ADE6B7B6-9C9A-4401-987D-DCCFBAFD6420}" destId="{809D195C-DCE7-4819-A8AF-8665A013EA2F}" srcOrd="0" destOrd="6" presId="urn:microsoft.com/office/officeart/2005/8/layout/vList2"/>
    <dgm:cxn modelId="{8A262F21-2730-4029-96C2-663D88660DFD}" srcId="{2F4BCD0E-70B7-4B45-8E68-A7A9C58B8A4C}" destId="{551FE555-F838-4E14-A35C-5D17F53A3486}" srcOrd="0" destOrd="0" parTransId="{6D95FD4E-1688-40EE-9C71-89687CA0D408}" sibTransId="{0726AFA2-A5C1-4CF7-998E-487EB863A1AE}"/>
    <dgm:cxn modelId="{E8A3C322-31B3-49C9-B513-E0D9D26B9BE8}" srcId="{2C897935-BE7C-4E75-900F-EC538D99D101}" destId="{F87DE5AA-F761-4FA5-A7D4-096DAE003A48}" srcOrd="0" destOrd="0" parTransId="{9A14DB9E-360D-4171-9A87-4D014FCE69B5}" sibTransId="{D9FA9F69-9097-4BAE-AC7C-64DCED3101BF}"/>
    <dgm:cxn modelId="{5A9FEB27-7AD4-404B-9A4A-6EA0850193B5}" type="presOf" srcId="{2C897935-BE7C-4E75-900F-EC538D99D101}" destId="{809D195C-DCE7-4819-A8AF-8665A013EA2F}" srcOrd="0" destOrd="1" presId="urn:microsoft.com/office/officeart/2005/8/layout/vList2"/>
    <dgm:cxn modelId="{3467EE28-BA4E-4B07-8D3F-BBABE4944B3E}" srcId="{20CD56A7-78D3-487A-8CE9-49F3C0C82DAB}" destId="{7E33F8A3-F458-4EDD-92AD-D644BDABDE9F}" srcOrd="0" destOrd="0" parTransId="{3880DEAB-65C6-46CE-B6EE-9B339FC8177D}" sibTransId="{360A9D66-4951-4572-B6E1-C07C0531503C}"/>
    <dgm:cxn modelId="{BFD85149-852A-4D36-8C42-C26CA3A55F26}" type="presOf" srcId="{354B61A7-0EC1-4C3A-B94F-19702E8A7DC7}" destId="{809D195C-DCE7-4819-A8AF-8665A013EA2F}" srcOrd="0" destOrd="0" presId="urn:microsoft.com/office/officeart/2005/8/layout/vList2"/>
    <dgm:cxn modelId="{0307854E-EDF7-42CE-8F48-D132AEA549FE}" srcId="{41CA553E-9E97-402C-83C6-7FE978899FD7}" destId="{010632DB-4F47-4700-AC3E-22516080C759}" srcOrd="0" destOrd="0" parTransId="{B822A198-69F2-466C-A4D1-D0E5E306312D}" sibTransId="{C6B4CA25-06E0-4F6C-BE59-9FC1171885E9}"/>
    <dgm:cxn modelId="{4E690351-B8CD-406C-BE09-AEB4E314B1D6}" srcId="{7E33F8A3-F458-4EDD-92AD-D644BDABDE9F}" destId="{41CA553E-9E97-402C-83C6-7FE978899FD7}" srcOrd="1" destOrd="0" parTransId="{CC5BE4C2-7352-478A-A26E-306450E05401}" sibTransId="{9A53C5A3-68BE-43AC-B96C-AA95CA8F9FB1}"/>
    <dgm:cxn modelId="{D073DD7D-E313-4823-896C-582DF8FD836E}" type="presOf" srcId="{20CD56A7-78D3-487A-8CE9-49F3C0C82DAB}" destId="{2FC5BB4F-00A3-478D-B175-2F58C7144E42}" srcOrd="0" destOrd="0" presId="urn:microsoft.com/office/officeart/2005/8/layout/vList2"/>
    <dgm:cxn modelId="{751883A1-5D83-4500-8D2E-AE59FF8AC5B5}" type="presOf" srcId="{41CA553E-9E97-402C-83C6-7FE978899FD7}" destId="{809D195C-DCE7-4819-A8AF-8665A013EA2F}" srcOrd="0" destOrd="4" presId="urn:microsoft.com/office/officeart/2005/8/layout/vList2"/>
    <dgm:cxn modelId="{304A42A8-B45C-428E-8310-3DFDF383845D}" srcId="{7E33F8A3-F458-4EDD-92AD-D644BDABDE9F}" destId="{354B61A7-0EC1-4C3A-B94F-19702E8A7DC7}" srcOrd="0" destOrd="0" parTransId="{8E5051E5-45AD-4D79-A0D4-03C591C1D1DA}" sibTransId="{98B869B6-BD77-4197-AAAE-F5B61B4259F5}"/>
    <dgm:cxn modelId="{8F75EEBA-7E17-4289-B21B-452128D8B19B}" srcId="{41CA553E-9E97-402C-83C6-7FE978899FD7}" destId="{ADE6B7B6-9C9A-4401-987D-DCCFBAFD6420}" srcOrd="1" destOrd="0" parTransId="{BC13BE30-B788-4393-98D5-ED400D2D5F95}" sibTransId="{7A79511E-C45F-43E3-A368-270D12E9BC85}"/>
    <dgm:cxn modelId="{29E062E1-B535-4780-88FC-C373EECCF0EB}" type="presOf" srcId="{010632DB-4F47-4700-AC3E-22516080C759}" destId="{809D195C-DCE7-4819-A8AF-8665A013EA2F}" srcOrd="0" destOrd="5" presId="urn:microsoft.com/office/officeart/2005/8/layout/vList2"/>
    <dgm:cxn modelId="{B8FD04EC-9E7D-48DA-BF5A-895D60892775}" type="presOf" srcId="{7E33F8A3-F458-4EDD-92AD-D644BDABDE9F}" destId="{F085EED8-04E1-4F45-8F2D-BEC0FD893F34}" srcOrd="0" destOrd="0" presId="urn:microsoft.com/office/officeart/2005/8/layout/vList2"/>
    <dgm:cxn modelId="{D69FB9F9-765F-4610-B75E-2B434C7D7B33}" srcId="{354B61A7-0EC1-4C3A-B94F-19702E8A7DC7}" destId="{2C897935-BE7C-4E75-900F-EC538D99D101}" srcOrd="0" destOrd="0" parTransId="{3086568B-2682-44D8-B688-A41B02AD1700}" sibTransId="{BF0C46F3-C8A9-4AFA-AEDE-064C5C35C809}"/>
    <dgm:cxn modelId="{AC12CA7D-5093-4080-B1E7-086E03BF8058}" type="presParOf" srcId="{2FC5BB4F-00A3-478D-B175-2F58C7144E42}" destId="{F085EED8-04E1-4F45-8F2D-BEC0FD893F34}" srcOrd="0" destOrd="0" presId="urn:microsoft.com/office/officeart/2005/8/layout/vList2"/>
    <dgm:cxn modelId="{27E99E33-4EEB-4A0D-8559-94EE902FB419}" type="presParOf" srcId="{2FC5BB4F-00A3-478D-B175-2F58C7144E42}" destId="{809D195C-DCE7-4819-A8AF-8665A013EA2F}" srcOrd="1" destOrd="0" presId="urn:microsoft.com/office/officeart/2005/8/layout/vList2"/>
    <dgm:cxn modelId="{56D093FF-AA57-48B5-9A15-6F8EA6304642}" type="presParOf" srcId="{2FC5BB4F-00A3-478D-B175-2F58C7144E42}" destId="{E7CD722D-29AA-4A7E-A512-A30B53CE9C07}" srcOrd="2" destOrd="0" presId="urn:microsoft.com/office/officeart/2005/8/layout/vList2"/>
    <dgm:cxn modelId="{FFA88E44-A201-4167-BB94-15211B3FD894}" type="presParOf" srcId="{2FC5BB4F-00A3-478D-B175-2F58C7144E42}" destId="{7CCF5169-6D82-4EDE-8637-4CA7035FF155}"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5CBFD54-6694-47B4-92F6-20F5754D6731}"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IN"/>
        </a:p>
      </dgm:t>
    </dgm:pt>
    <dgm:pt modelId="{624CE1ED-55F1-490C-94B1-C313DF2D719D}">
      <dgm:prSet phldrT="[Text]" custT="1"/>
      <dgm:spPr/>
      <dgm:t>
        <a:bodyPr/>
        <a:lstStyle/>
        <a:p>
          <a:r>
            <a:rPr lang="en-US" sz="1400" dirty="0"/>
            <a:t>Auditor shall investigate the nature and cause of any deviations or misstatements identified</a:t>
          </a:r>
          <a:endParaRPr lang="en-IN" sz="1400" dirty="0"/>
        </a:p>
      </dgm:t>
    </dgm:pt>
    <dgm:pt modelId="{72D80A1B-0707-4E1A-ABF7-089276A5C433}" type="parTrans" cxnId="{A4336678-8D19-4F00-8DF9-15F57620F97C}">
      <dgm:prSet/>
      <dgm:spPr/>
      <dgm:t>
        <a:bodyPr/>
        <a:lstStyle/>
        <a:p>
          <a:endParaRPr lang="en-IN" sz="1400"/>
        </a:p>
      </dgm:t>
    </dgm:pt>
    <dgm:pt modelId="{2D22A17F-F3BA-45F5-9E42-CBBA570CB284}" type="sibTrans" cxnId="{A4336678-8D19-4F00-8DF9-15F57620F97C}">
      <dgm:prSet/>
      <dgm:spPr/>
      <dgm:t>
        <a:bodyPr/>
        <a:lstStyle/>
        <a:p>
          <a:endParaRPr lang="en-IN" sz="1400"/>
        </a:p>
      </dgm:t>
    </dgm:pt>
    <dgm:pt modelId="{E75BBE6A-DD1D-49BC-9541-B872FB4D414F}">
      <dgm:prSet phldrT="[Text]" custT="1"/>
      <dgm:spPr/>
      <dgm:t>
        <a:bodyPr/>
        <a:lstStyle/>
        <a:p>
          <a:r>
            <a:rPr lang="en-US" sz="1400" dirty="0"/>
            <a:t>Evaluate their possible effect on the purpose of the audit procedures</a:t>
          </a:r>
          <a:endParaRPr lang="en-IN" sz="1400" dirty="0"/>
        </a:p>
      </dgm:t>
    </dgm:pt>
    <dgm:pt modelId="{CC1E7776-3330-4AB8-B1A7-27E228A0977F}" type="parTrans" cxnId="{40ADE359-A4F8-49CD-B9F4-8B1BDF22185F}">
      <dgm:prSet/>
      <dgm:spPr/>
      <dgm:t>
        <a:bodyPr/>
        <a:lstStyle/>
        <a:p>
          <a:endParaRPr lang="en-IN" sz="1400"/>
        </a:p>
      </dgm:t>
    </dgm:pt>
    <dgm:pt modelId="{146279D6-CEB3-4049-97A3-8291529E06A6}" type="sibTrans" cxnId="{40ADE359-A4F8-49CD-B9F4-8B1BDF22185F}">
      <dgm:prSet/>
      <dgm:spPr/>
      <dgm:t>
        <a:bodyPr/>
        <a:lstStyle/>
        <a:p>
          <a:endParaRPr lang="en-IN" sz="1400"/>
        </a:p>
      </dgm:t>
    </dgm:pt>
    <dgm:pt modelId="{523228F5-42EC-49B6-A13A-DCAAE7611C64}">
      <dgm:prSet phldrT="[Text]" custT="1"/>
      <dgm:spPr/>
      <dgm:t>
        <a:bodyPr/>
        <a:lstStyle/>
        <a:p>
          <a:r>
            <a:rPr lang="en-US" sz="1400" dirty="0"/>
            <a:t>Nature and Cause of Deviations and Misstatements</a:t>
          </a:r>
          <a:endParaRPr lang="en-IN" sz="1400" dirty="0"/>
        </a:p>
      </dgm:t>
    </dgm:pt>
    <dgm:pt modelId="{4AEC63CA-BBFA-4D18-A396-1C4B97C79039}" type="parTrans" cxnId="{6885900E-B1C6-4BA0-B625-B85E370D593A}">
      <dgm:prSet/>
      <dgm:spPr/>
      <dgm:t>
        <a:bodyPr/>
        <a:lstStyle/>
        <a:p>
          <a:endParaRPr lang="en-IN" sz="1400"/>
        </a:p>
      </dgm:t>
    </dgm:pt>
    <dgm:pt modelId="{6EDF03AE-86F3-484E-923E-52E7B0DA634D}" type="sibTrans" cxnId="{6885900E-B1C6-4BA0-B625-B85E370D593A}">
      <dgm:prSet/>
      <dgm:spPr/>
      <dgm:t>
        <a:bodyPr/>
        <a:lstStyle/>
        <a:p>
          <a:endParaRPr lang="en-IN" sz="1400"/>
        </a:p>
      </dgm:t>
    </dgm:pt>
    <dgm:pt modelId="{45693DE1-CCC4-4A69-BC20-BE9822E6F3A0}" type="pres">
      <dgm:prSet presAssocID="{25CBFD54-6694-47B4-92F6-20F5754D6731}" presName="diagram" presStyleCnt="0">
        <dgm:presLayoutVars>
          <dgm:dir/>
          <dgm:resizeHandles val="exact"/>
        </dgm:presLayoutVars>
      </dgm:prSet>
      <dgm:spPr/>
    </dgm:pt>
    <dgm:pt modelId="{A94EDA8B-2EDD-435D-8365-EA3BD3C51C0C}" type="pres">
      <dgm:prSet presAssocID="{624CE1ED-55F1-490C-94B1-C313DF2D719D}" presName="node" presStyleLbl="node1" presStyleIdx="0" presStyleCnt="3">
        <dgm:presLayoutVars>
          <dgm:bulletEnabled val="1"/>
        </dgm:presLayoutVars>
      </dgm:prSet>
      <dgm:spPr/>
    </dgm:pt>
    <dgm:pt modelId="{82E6E889-EFC4-4098-8F36-0E6D7B181C9A}" type="pres">
      <dgm:prSet presAssocID="{2D22A17F-F3BA-45F5-9E42-CBBA570CB284}" presName="sibTrans" presStyleCnt="0"/>
      <dgm:spPr/>
    </dgm:pt>
    <dgm:pt modelId="{68914BD0-31C5-4795-93B4-EC67222DA6B5}" type="pres">
      <dgm:prSet presAssocID="{E75BBE6A-DD1D-49BC-9541-B872FB4D414F}" presName="node" presStyleLbl="node1" presStyleIdx="1" presStyleCnt="3">
        <dgm:presLayoutVars>
          <dgm:bulletEnabled val="1"/>
        </dgm:presLayoutVars>
      </dgm:prSet>
      <dgm:spPr/>
    </dgm:pt>
    <dgm:pt modelId="{54032D38-356C-4A6F-A4D2-CF0786C31E5E}" type="pres">
      <dgm:prSet presAssocID="{146279D6-CEB3-4049-97A3-8291529E06A6}" presName="sibTrans" presStyleCnt="0"/>
      <dgm:spPr/>
    </dgm:pt>
    <dgm:pt modelId="{E7A02D2F-768F-4959-96F3-76F7B0F12CD3}" type="pres">
      <dgm:prSet presAssocID="{523228F5-42EC-49B6-A13A-DCAAE7611C64}" presName="node" presStyleLbl="node1" presStyleIdx="2" presStyleCnt="3">
        <dgm:presLayoutVars>
          <dgm:bulletEnabled val="1"/>
        </dgm:presLayoutVars>
      </dgm:prSet>
      <dgm:spPr/>
    </dgm:pt>
  </dgm:ptLst>
  <dgm:cxnLst>
    <dgm:cxn modelId="{F502300A-B574-4EA8-A925-466AB199E93D}" type="presOf" srcId="{523228F5-42EC-49B6-A13A-DCAAE7611C64}" destId="{E7A02D2F-768F-4959-96F3-76F7B0F12CD3}" srcOrd="0" destOrd="0" presId="urn:microsoft.com/office/officeart/2005/8/layout/default"/>
    <dgm:cxn modelId="{6885900E-B1C6-4BA0-B625-B85E370D593A}" srcId="{25CBFD54-6694-47B4-92F6-20F5754D6731}" destId="{523228F5-42EC-49B6-A13A-DCAAE7611C64}" srcOrd="2" destOrd="0" parTransId="{4AEC63CA-BBFA-4D18-A396-1C4B97C79039}" sibTransId="{6EDF03AE-86F3-484E-923E-52E7B0DA634D}"/>
    <dgm:cxn modelId="{0986E36D-5761-4E88-A894-89F6C80FA86F}" type="presOf" srcId="{25CBFD54-6694-47B4-92F6-20F5754D6731}" destId="{45693DE1-CCC4-4A69-BC20-BE9822E6F3A0}" srcOrd="0" destOrd="0" presId="urn:microsoft.com/office/officeart/2005/8/layout/default"/>
    <dgm:cxn modelId="{A4336678-8D19-4F00-8DF9-15F57620F97C}" srcId="{25CBFD54-6694-47B4-92F6-20F5754D6731}" destId="{624CE1ED-55F1-490C-94B1-C313DF2D719D}" srcOrd="0" destOrd="0" parTransId="{72D80A1B-0707-4E1A-ABF7-089276A5C433}" sibTransId="{2D22A17F-F3BA-45F5-9E42-CBBA570CB284}"/>
    <dgm:cxn modelId="{40ADE359-A4F8-49CD-B9F4-8B1BDF22185F}" srcId="{25CBFD54-6694-47B4-92F6-20F5754D6731}" destId="{E75BBE6A-DD1D-49BC-9541-B872FB4D414F}" srcOrd="1" destOrd="0" parTransId="{CC1E7776-3330-4AB8-B1A7-27E228A0977F}" sibTransId="{146279D6-CEB3-4049-97A3-8291529E06A6}"/>
    <dgm:cxn modelId="{C07C22A7-0E50-49CA-A3EA-D721E0B2BA12}" type="presOf" srcId="{E75BBE6A-DD1D-49BC-9541-B872FB4D414F}" destId="{68914BD0-31C5-4795-93B4-EC67222DA6B5}" srcOrd="0" destOrd="0" presId="urn:microsoft.com/office/officeart/2005/8/layout/default"/>
    <dgm:cxn modelId="{DA2648B7-2D47-4D39-94D7-DA353683198E}" type="presOf" srcId="{624CE1ED-55F1-490C-94B1-C313DF2D719D}" destId="{A94EDA8B-2EDD-435D-8365-EA3BD3C51C0C}" srcOrd="0" destOrd="0" presId="urn:microsoft.com/office/officeart/2005/8/layout/default"/>
    <dgm:cxn modelId="{B424D71D-6EE7-43EA-B031-0C451182EF09}" type="presParOf" srcId="{45693DE1-CCC4-4A69-BC20-BE9822E6F3A0}" destId="{A94EDA8B-2EDD-435D-8365-EA3BD3C51C0C}" srcOrd="0" destOrd="0" presId="urn:microsoft.com/office/officeart/2005/8/layout/default"/>
    <dgm:cxn modelId="{CC0F237B-A7F5-4288-9F96-C47C4425156A}" type="presParOf" srcId="{45693DE1-CCC4-4A69-BC20-BE9822E6F3A0}" destId="{82E6E889-EFC4-4098-8F36-0E6D7B181C9A}" srcOrd="1" destOrd="0" presId="urn:microsoft.com/office/officeart/2005/8/layout/default"/>
    <dgm:cxn modelId="{89B7B865-E52E-4D27-85F8-C9BF2C07B456}" type="presParOf" srcId="{45693DE1-CCC4-4A69-BC20-BE9822E6F3A0}" destId="{68914BD0-31C5-4795-93B4-EC67222DA6B5}" srcOrd="2" destOrd="0" presId="urn:microsoft.com/office/officeart/2005/8/layout/default"/>
    <dgm:cxn modelId="{EB39125F-A6A4-442B-BC98-418E1E52D00A}" type="presParOf" srcId="{45693DE1-CCC4-4A69-BC20-BE9822E6F3A0}" destId="{54032D38-356C-4A6F-A4D2-CF0786C31E5E}" srcOrd="3" destOrd="0" presId="urn:microsoft.com/office/officeart/2005/8/layout/default"/>
    <dgm:cxn modelId="{74A1C2A0-65A4-417E-8C6A-A5B1D81EEE93}" type="presParOf" srcId="{45693DE1-CCC4-4A69-BC20-BE9822E6F3A0}" destId="{E7A02D2F-768F-4959-96F3-76F7B0F12CD3}"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44BCDDD-5555-48BF-AC9E-5183230FEF7F}" type="doc">
      <dgm:prSet loTypeId="urn:microsoft.com/office/officeart/2005/8/layout/hProcess7" loCatId="list" qsTypeId="urn:microsoft.com/office/officeart/2005/8/quickstyle/simple1" qsCatId="simple" csTypeId="urn:microsoft.com/office/officeart/2005/8/colors/colorful3" csCatId="colorful" phldr="1"/>
      <dgm:spPr/>
      <dgm:t>
        <a:bodyPr/>
        <a:lstStyle/>
        <a:p>
          <a:endParaRPr lang="en-IN"/>
        </a:p>
      </dgm:t>
    </dgm:pt>
    <dgm:pt modelId="{2950E2E5-7048-4812-B3F7-3C91047AE21E}">
      <dgm:prSet phldrT="[Text]"/>
      <dgm:spPr/>
      <dgm:t>
        <a:bodyPr/>
        <a:lstStyle/>
        <a:p>
          <a:r>
            <a:rPr lang="en-US" dirty="0"/>
            <a:t> </a:t>
          </a:r>
          <a:endParaRPr lang="en-IN" dirty="0"/>
        </a:p>
      </dgm:t>
    </dgm:pt>
    <dgm:pt modelId="{04DD2EE2-DC49-4E38-80D1-25D6912DE3C7}" type="parTrans" cxnId="{5A9FB870-038F-4127-AA3B-17890FBFCE98}">
      <dgm:prSet/>
      <dgm:spPr/>
      <dgm:t>
        <a:bodyPr/>
        <a:lstStyle/>
        <a:p>
          <a:endParaRPr lang="en-IN"/>
        </a:p>
      </dgm:t>
    </dgm:pt>
    <dgm:pt modelId="{332EC0D3-CD77-4BB8-ADEB-3048F0A84D38}" type="sibTrans" cxnId="{5A9FB870-038F-4127-AA3B-17890FBFCE98}">
      <dgm:prSet/>
      <dgm:spPr/>
      <dgm:t>
        <a:bodyPr/>
        <a:lstStyle/>
        <a:p>
          <a:endParaRPr lang="en-IN"/>
        </a:p>
      </dgm:t>
    </dgm:pt>
    <dgm:pt modelId="{F3B051A5-6720-4A1B-B302-7F7CECA09FB3}">
      <dgm:prSet phldrT="[Text]" custT="1"/>
      <dgm:spPr/>
      <dgm:t>
        <a:bodyPr/>
        <a:lstStyle/>
        <a:p>
          <a:pPr algn="l"/>
          <a:r>
            <a:rPr lang="en-US" sz="1600" dirty="0"/>
            <a:t>Auditor shall evaluate</a:t>
          </a:r>
          <a:endParaRPr lang="en-IN" sz="1600" dirty="0"/>
        </a:p>
      </dgm:t>
    </dgm:pt>
    <dgm:pt modelId="{FE488E26-C8B4-47B0-9688-224415F0CCFA}" type="parTrans" cxnId="{96DB1735-7281-4B1C-8FF8-FEF8BA1127C5}">
      <dgm:prSet/>
      <dgm:spPr/>
      <dgm:t>
        <a:bodyPr/>
        <a:lstStyle/>
        <a:p>
          <a:endParaRPr lang="en-IN"/>
        </a:p>
      </dgm:t>
    </dgm:pt>
    <dgm:pt modelId="{9751A123-8DDC-452C-8726-0BCA0E5B75DD}" type="sibTrans" cxnId="{96DB1735-7281-4B1C-8FF8-FEF8BA1127C5}">
      <dgm:prSet/>
      <dgm:spPr/>
      <dgm:t>
        <a:bodyPr/>
        <a:lstStyle/>
        <a:p>
          <a:endParaRPr lang="en-IN"/>
        </a:p>
      </dgm:t>
    </dgm:pt>
    <dgm:pt modelId="{C229EE13-A6C8-4915-B935-E44136192201}">
      <dgm:prSet phldrT="[Text]"/>
      <dgm:spPr/>
      <dgm:t>
        <a:bodyPr/>
        <a:lstStyle/>
        <a:p>
          <a:r>
            <a:rPr lang="en-US" dirty="0"/>
            <a:t> </a:t>
          </a:r>
          <a:endParaRPr lang="en-IN" dirty="0"/>
        </a:p>
      </dgm:t>
    </dgm:pt>
    <dgm:pt modelId="{CFC52DB4-C2F7-4909-B9E1-32AECEB30178}" type="parTrans" cxnId="{5AF9C881-B6F3-4FF7-AECB-6E6C2DF1A61F}">
      <dgm:prSet/>
      <dgm:spPr/>
      <dgm:t>
        <a:bodyPr/>
        <a:lstStyle/>
        <a:p>
          <a:endParaRPr lang="en-IN"/>
        </a:p>
      </dgm:t>
    </dgm:pt>
    <dgm:pt modelId="{7077A811-C5E2-4B68-877D-29024CB0740F}" type="sibTrans" cxnId="{5AF9C881-B6F3-4FF7-AECB-6E6C2DF1A61F}">
      <dgm:prSet/>
      <dgm:spPr/>
      <dgm:t>
        <a:bodyPr/>
        <a:lstStyle/>
        <a:p>
          <a:endParaRPr lang="en-IN"/>
        </a:p>
      </dgm:t>
    </dgm:pt>
    <dgm:pt modelId="{4299619B-F7AF-400B-8F1C-79CBF2C9EDF7}">
      <dgm:prSet phldrT="[Text]" custT="1"/>
      <dgm:spPr/>
      <dgm:t>
        <a:bodyPr/>
        <a:lstStyle/>
        <a:p>
          <a:r>
            <a:rPr lang="en-US" sz="1600" dirty="0"/>
            <a:t>The results of the sample &amp;</a:t>
          </a:r>
          <a:endParaRPr lang="en-IN" sz="1600" dirty="0"/>
        </a:p>
      </dgm:t>
    </dgm:pt>
    <dgm:pt modelId="{6DA8ECF0-9404-4B96-B266-472AFD4364BE}" type="parTrans" cxnId="{BA9EBE2F-6750-4766-A69F-27055E82F2E9}">
      <dgm:prSet/>
      <dgm:spPr/>
      <dgm:t>
        <a:bodyPr/>
        <a:lstStyle/>
        <a:p>
          <a:endParaRPr lang="en-IN"/>
        </a:p>
      </dgm:t>
    </dgm:pt>
    <dgm:pt modelId="{49C6FB07-DE60-41D0-B509-E5F0AF451A27}" type="sibTrans" cxnId="{BA9EBE2F-6750-4766-A69F-27055E82F2E9}">
      <dgm:prSet/>
      <dgm:spPr/>
      <dgm:t>
        <a:bodyPr/>
        <a:lstStyle/>
        <a:p>
          <a:endParaRPr lang="en-IN"/>
        </a:p>
      </dgm:t>
    </dgm:pt>
    <dgm:pt modelId="{3A2CE315-671D-483F-B890-1959D877FD4D}">
      <dgm:prSet phldrT="[Text]" custT="1"/>
      <dgm:spPr/>
      <dgm:t>
        <a:bodyPr/>
        <a:lstStyle/>
        <a:p>
          <a:r>
            <a:rPr lang="en-US" sz="2800" dirty="0"/>
            <a:t> </a:t>
          </a:r>
          <a:endParaRPr lang="en-IN" sz="2800" dirty="0"/>
        </a:p>
      </dgm:t>
    </dgm:pt>
    <dgm:pt modelId="{5ECE04DA-AA63-4635-B085-AA38A8788E0F}" type="sibTrans" cxnId="{822C9C2C-E649-42B4-9F5F-E90C7436580E}">
      <dgm:prSet/>
      <dgm:spPr/>
      <dgm:t>
        <a:bodyPr/>
        <a:lstStyle/>
        <a:p>
          <a:endParaRPr lang="en-IN"/>
        </a:p>
      </dgm:t>
    </dgm:pt>
    <dgm:pt modelId="{C52898FD-F3E1-41A3-B6B5-6B6CA1D94BF4}" type="parTrans" cxnId="{822C9C2C-E649-42B4-9F5F-E90C7436580E}">
      <dgm:prSet/>
      <dgm:spPr/>
      <dgm:t>
        <a:bodyPr/>
        <a:lstStyle/>
        <a:p>
          <a:endParaRPr lang="en-IN"/>
        </a:p>
      </dgm:t>
    </dgm:pt>
    <dgm:pt modelId="{F7DE5E20-CED4-497A-BB4D-A0BFF334243B}">
      <dgm:prSet phldrT="[Text]" custT="1"/>
      <dgm:spPr/>
      <dgm:t>
        <a:bodyPr/>
        <a:lstStyle/>
        <a:p>
          <a:pPr algn="l"/>
          <a:endParaRPr lang="en-US" sz="1600" dirty="0"/>
        </a:p>
        <a:p>
          <a:pPr algn="l"/>
          <a:endParaRPr lang="en-IN" sz="1600" dirty="0"/>
        </a:p>
      </dgm:t>
    </dgm:pt>
    <dgm:pt modelId="{26300BCE-A0AB-47B7-A426-B4B0F770C967}" type="parTrans" cxnId="{1DB8BCBB-74DE-4C9A-BF35-9F27D2D16C81}">
      <dgm:prSet/>
      <dgm:spPr/>
      <dgm:t>
        <a:bodyPr/>
        <a:lstStyle/>
        <a:p>
          <a:endParaRPr lang="en-IN"/>
        </a:p>
      </dgm:t>
    </dgm:pt>
    <dgm:pt modelId="{E45F02C3-FDEE-4825-BA9F-E1D1E1983EFE}" type="sibTrans" cxnId="{1DB8BCBB-74DE-4C9A-BF35-9F27D2D16C81}">
      <dgm:prSet/>
      <dgm:spPr/>
      <dgm:t>
        <a:bodyPr/>
        <a:lstStyle/>
        <a:p>
          <a:endParaRPr lang="en-IN"/>
        </a:p>
      </dgm:t>
    </dgm:pt>
    <dgm:pt modelId="{0FADD5BC-AE40-46C4-98CD-32A2AC1A7449}">
      <dgm:prSet phldrT="[Text]" custT="1"/>
      <dgm:spPr/>
      <dgm:t>
        <a:bodyPr/>
        <a:lstStyle/>
        <a:p>
          <a:endParaRPr lang="en-US" sz="1600" dirty="0"/>
        </a:p>
        <a:p>
          <a:endParaRPr lang="en-IN" sz="1600" dirty="0"/>
        </a:p>
      </dgm:t>
    </dgm:pt>
    <dgm:pt modelId="{200D3234-AB98-425C-AD71-C2FCDEC1FDC1}" type="parTrans" cxnId="{98C7CCD6-7142-4C18-B3C5-4D49D3720AF7}">
      <dgm:prSet/>
      <dgm:spPr/>
      <dgm:t>
        <a:bodyPr/>
        <a:lstStyle/>
        <a:p>
          <a:endParaRPr lang="en-IN"/>
        </a:p>
      </dgm:t>
    </dgm:pt>
    <dgm:pt modelId="{9E192A27-2AF6-421C-BCA0-FF7CC3BB7137}" type="sibTrans" cxnId="{98C7CCD6-7142-4C18-B3C5-4D49D3720AF7}">
      <dgm:prSet/>
      <dgm:spPr/>
      <dgm:t>
        <a:bodyPr/>
        <a:lstStyle/>
        <a:p>
          <a:endParaRPr lang="en-IN"/>
        </a:p>
      </dgm:t>
    </dgm:pt>
    <dgm:pt modelId="{E3C8F616-24E4-4316-BADD-EED74119B723}">
      <dgm:prSet phldrT="[Text]" custT="1"/>
      <dgm:spPr/>
      <dgm:t>
        <a:bodyPr/>
        <a:lstStyle/>
        <a:p>
          <a:r>
            <a:rPr lang="en-US" sz="1600" dirty="0"/>
            <a:t>Whether the use of audit sampling has provided a reasonable basis for conclusions about the tested population. </a:t>
          </a:r>
          <a:endParaRPr lang="en-IN" sz="1600" dirty="0"/>
        </a:p>
      </dgm:t>
    </dgm:pt>
    <dgm:pt modelId="{BC8FBB09-47B2-4F46-8828-16F9F62A08FD}" type="parTrans" cxnId="{E8F60929-EC29-4890-A1E2-D3E29B4A1FB1}">
      <dgm:prSet/>
      <dgm:spPr/>
      <dgm:t>
        <a:bodyPr/>
        <a:lstStyle/>
        <a:p>
          <a:endParaRPr lang="en-IN"/>
        </a:p>
      </dgm:t>
    </dgm:pt>
    <dgm:pt modelId="{4661126F-796C-4A5B-BF8D-DB4DB4EFE980}" type="sibTrans" cxnId="{E8F60929-EC29-4890-A1E2-D3E29B4A1FB1}">
      <dgm:prSet/>
      <dgm:spPr/>
      <dgm:t>
        <a:bodyPr/>
        <a:lstStyle/>
        <a:p>
          <a:endParaRPr lang="en-IN"/>
        </a:p>
      </dgm:t>
    </dgm:pt>
    <dgm:pt modelId="{052D05B3-B3C1-48E1-91AA-77AC92876E0C}" type="pres">
      <dgm:prSet presAssocID="{C44BCDDD-5555-48BF-AC9E-5183230FEF7F}" presName="Name0" presStyleCnt="0">
        <dgm:presLayoutVars>
          <dgm:dir/>
          <dgm:animLvl val="lvl"/>
          <dgm:resizeHandles val="exact"/>
        </dgm:presLayoutVars>
      </dgm:prSet>
      <dgm:spPr/>
    </dgm:pt>
    <dgm:pt modelId="{0409B0FB-EBD7-47D0-84E9-36C20109FE58}" type="pres">
      <dgm:prSet presAssocID="{2950E2E5-7048-4812-B3F7-3C91047AE21E}" presName="compositeNode" presStyleCnt="0">
        <dgm:presLayoutVars>
          <dgm:bulletEnabled val="1"/>
        </dgm:presLayoutVars>
      </dgm:prSet>
      <dgm:spPr/>
    </dgm:pt>
    <dgm:pt modelId="{81DE542A-E2FE-44F7-A7BE-FB66ECA2492A}" type="pres">
      <dgm:prSet presAssocID="{2950E2E5-7048-4812-B3F7-3C91047AE21E}" presName="bgRect" presStyleLbl="node1" presStyleIdx="0" presStyleCnt="3"/>
      <dgm:spPr/>
    </dgm:pt>
    <dgm:pt modelId="{A397F1FA-0718-4CF0-B6AF-2A7C13152CED}" type="pres">
      <dgm:prSet presAssocID="{2950E2E5-7048-4812-B3F7-3C91047AE21E}" presName="parentNode" presStyleLbl="node1" presStyleIdx="0" presStyleCnt="3">
        <dgm:presLayoutVars>
          <dgm:chMax val="0"/>
          <dgm:bulletEnabled val="1"/>
        </dgm:presLayoutVars>
      </dgm:prSet>
      <dgm:spPr/>
    </dgm:pt>
    <dgm:pt modelId="{21DE2B16-A566-4F32-A642-E02BDF9B35DA}" type="pres">
      <dgm:prSet presAssocID="{2950E2E5-7048-4812-B3F7-3C91047AE21E}" presName="childNode" presStyleLbl="node1" presStyleIdx="0" presStyleCnt="3">
        <dgm:presLayoutVars>
          <dgm:bulletEnabled val="1"/>
        </dgm:presLayoutVars>
      </dgm:prSet>
      <dgm:spPr/>
    </dgm:pt>
    <dgm:pt modelId="{384707B6-1C53-4C68-B4FF-20B3D2FF2DCE}" type="pres">
      <dgm:prSet presAssocID="{332EC0D3-CD77-4BB8-ADEB-3048F0A84D38}" presName="hSp" presStyleCnt="0"/>
      <dgm:spPr/>
    </dgm:pt>
    <dgm:pt modelId="{2513FAA3-A35A-43C8-8256-DFDE753DE13F}" type="pres">
      <dgm:prSet presAssocID="{332EC0D3-CD77-4BB8-ADEB-3048F0A84D38}" presName="vProcSp" presStyleCnt="0"/>
      <dgm:spPr/>
    </dgm:pt>
    <dgm:pt modelId="{C9A3785D-AAB4-490C-8753-76E7C2E18CD5}" type="pres">
      <dgm:prSet presAssocID="{332EC0D3-CD77-4BB8-ADEB-3048F0A84D38}" presName="vSp1" presStyleCnt="0"/>
      <dgm:spPr/>
    </dgm:pt>
    <dgm:pt modelId="{94E442B8-AB11-4826-A686-77BFEED3AC4B}" type="pres">
      <dgm:prSet presAssocID="{332EC0D3-CD77-4BB8-ADEB-3048F0A84D38}" presName="simulatedConn" presStyleLbl="solidFgAcc1" presStyleIdx="0" presStyleCnt="2"/>
      <dgm:spPr/>
    </dgm:pt>
    <dgm:pt modelId="{D5E41792-241B-4332-9290-1F12D866A8E9}" type="pres">
      <dgm:prSet presAssocID="{332EC0D3-CD77-4BB8-ADEB-3048F0A84D38}" presName="vSp2" presStyleCnt="0"/>
      <dgm:spPr/>
    </dgm:pt>
    <dgm:pt modelId="{D692C837-26A8-49C2-B53E-E50CE710983D}" type="pres">
      <dgm:prSet presAssocID="{332EC0D3-CD77-4BB8-ADEB-3048F0A84D38}" presName="sibTrans" presStyleCnt="0"/>
      <dgm:spPr/>
    </dgm:pt>
    <dgm:pt modelId="{AB3CC767-3ADC-47CE-8350-1822924347E1}" type="pres">
      <dgm:prSet presAssocID="{C229EE13-A6C8-4915-B935-E44136192201}" presName="compositeNode" presStyleCnt="0">
        <dgm:presLayoutVars>
          <dgm:bulletEnabled val="1"/>
        </dgm:presLayoutVars>
      </dgm:prSet>
      <dgm:spPr/>
    </dgm:pt>
    <dgm:pt modelId="{111ADD69-FD75-41C3-A33E-7D033526064D}" type="pres">
      <dgm:prSet presAssocID="{C229EE13-A6C8-4915-B935-E44136192201}" presName="bgRect" presStyleLbl="node1" presStyleIdx="1" presStyleCnt="3"/>
      <dgm:spPr/>
    </dgm:pt>
    <dgm:pt modelId="{48B5B956-39F4-44CA-B979-037ECF1EB414}" type="pres">
      <dgm:prSet presAssocID="{C229EE13-A6C8-4915-B935-E44136192201}" presName="parentNode" presStyleLbl="node1" presStyleIdx="1" presStyleCnt="3">
        <dgm:presLayoutVars>
          <dgm:chMax val="0"/>
          <dgm:bulletEnabled val="1"/>
        </dgm:presLayoutVars>
      </dgm:prSet>
      <dgm:spPr/>
    </dgm:pt>
    <dgm:pt modelId="{18BF846C-6282-43F6-A120-D6923B2A5096}" type="pres">
      <dgm:prSet presAssocID="{C229EE13-A6C8-4915-B935-E44136192201}" presName="childNode" presStyleLbl="node1" presStyleIdx="1" presStyleCnt="3">
        <dgm:presLayoutVars>
          <dgm:bulletEnabled val="1"/>
        </dgm:presLayoutVars>
      </dgm:prSet>
      <dgm:spPr/>
    </dgm:pt>
    <dgm:pt modelId="{49BF7D4C-C483-43EC-AAE8-0D251BC35C98}" type="pres">
      <dgm:prSet presAssocID="{7077A811-C5E2-4B68-877D-29024CB0740F}" presName="hSp" presStyleCnt="0"/>
      <dgm:spPr/>
    </dgm:pt>
    <dgm:pt modelId="{D322D777-6061-4F4E-8BD1-745C9DEC2364}" type="pres">
      <dgm:prSet presAssocID="{7077A811-C5E2-4B68-877D-29024CB0740F}" presName="vProcSp" presStyleCnt="0"/>
      <dgm:spPr/>
    </dgm:pt>
    <dgm:pt modelId="{8623E5FA-00EE-4D17-9481-6B655B3A4B6B}" type="pres">
      <dgm:prSet presAssocID="{7077A811-C5E2-4B68-877D-29024CB0740F}" presName="vSp1" presStyleCnt="0"/>
      <dgm:spPr/>
    </dgm:pt>
    <dgm:pt modelId="{F0A1BEEB-6D05-49BD-A965-9E0159EA7DD2}" type="pres">
      <dgm:prSet presAssocID="{7077A811-C5E2-4B68-877D-29024CB0740F}" presName="simulatedConn" presStyleLbl="solidFgAcc1" presStyleIdx="1" presStyleCnt="2"/>
      <dgm:spPr/>
    </dgm:pt>
    <dgm:pt modelId="{AF962767-DADE-484D-9E0E-F1813BE84575}" type="pres">
      <dgm:prSet presAssocID="{7077A811-C5E2-4B68-877D-29024CB0740F}" presName="vSp2" presStyleCnt="0"/>
      <dgm:spPr/>
    </dgm:pt>
    <dgm:pt modelId="{F6AC7B35-4A0D-437E-B8D0-B0C73239D7CE}" type="pres">
      <dgm:prSet presAssocID="{7077A811-C5E2-4B68-877D-29024CB0740F}" presName="sibTrans" presStyleCnt="0"/>
      <dgm:spPr/>
    </dgm:pt>
    <dgm:pt modelId="{0F2F9DD0-1698-42E8-BE2F-CB3C4B024D08}" type="pres">
      <dgm:prSet presAssocID="{3A2CE315-671D-483F-B890-1959D877FD4D}" presName="compositeNode" presStyleCnt="0">
        <dgm:presLayoutVars>
          <dgm:bulletEnabled val="1"/>
        </dgm:presLayoutVars>
      </dgm:prSet>
      <dgm:spPr/>
    </dgm:pt>
    <dgm:pt modelId="{7F56AC6B-338E-46B5-84C2-DF481931F23E}" type="pres">
      <dgm:prSet presAssocID="{3A2CE315-671D-483F-B890-1959D877FD4D}" presName="bgRect" presStyleLbl="node1" presStyleIdx="2" presStyleCnt="3"/>
      <dgm:spPr/>
    </dgm:pt>
    <dgm:pt modelId="{0A27FA9F-5848-48D0-A2A6-46B325E8FBCA}" type="pres">
      <dgm:prSet presAssocID="{3A2CE315-671D-483F-B890-1959D877FD4D}" presName="parentNode" presStyleLbl="node1" presStyleIdx="2" presStyleCnt="3">
        <dgm:presLayoutVars>
          <dgm:chMax val="0"/>
          <dgm:bulletEnabled val="1"/>
        </dgm:presLayoutVars>
      </dgm:prSet>
      <dgm:spPr/>
    </dgm:pt>
    <dgm:pt modelId="{D489F592-A131-4563-A1DC-2BFB0DFCF485}" type="pres">
      <dgm:prSet presAssocID="{3A2CE315-671D-483F-B890-1959D877FD4D}" presName="childNode" presStyleLbl="node1" presStyleIdx="2" presStyleCnt="3">
        <dgm:presLayoutVars>
          <dgm:bulletEnabled val="1"/>
        </dgm:presLayoutVars>
      </dgm:prSet>
      <dgm:spPr/>
    </dgm:pt>
  </dgm:ptLst>
  <dgm:cxnLst>
    <dgm:cxn modelId="{7428DC0F-052C-4623-A4F4-BA4B02A1C8B2}" type="presOf" srcId="{C229EE13-A6C8-4915-B935-E44136192201}" destId="{48B5B956-39F4-44CA-B979-037ECF1EB414}" srcOrd="1" destOrd="0" presId="urn:microsoft.com/office/officeart/2005/8/layout/hProcess7"/>
    <dgm:cxn modelId="{116DB61B-1500-4386-BFDB-C976D88CAF5E}" type="presOf" srcId="{C229EE13-A6C8-4915-B935-E44136192201}" destId="{111ADD69-FD75-41C3-A33E-7D033526064D}" srcOrd="0" destOrd="0" presId="urn:microsoft.com/office/officeart/2005/8/layout/hProcess7"/>
    <dgm:cxn modelId="{E8F60929-EC29-4890-A1E2-D3E29B4A1FB1}" srcId="{3A2CE315-671D-483F-B890-1959D877FD4D}" destId="{E3C8F616-24E4-4316-BADD-EED74119B723}" srcOrd="0" destOrd="0" parTransId="{BC8FBB09-47B2-4F46-8828-16F9F62A08FD}" sibTransId="{4661126F-796C-4A5B-BF8D-DB4DB4EFE980}"/>
    <dgm:cxn modelId="{822C9C2C-E649-42B4-9F5F-E90C7436580E}" srcId="{C44BCDDD-5555-48BF-AC9E-5183230FEF7F}" destId="{3A2CE315-671D-483F-B890-1959D877FD4D}" srcOrd="2" destOrd="0" parTransId="{C52898FD-F3E1-41A3-B6B5-6B6CA1D94BF4}" sibTransId="{5ECE04DA-AA63-4635-B085-AA38A8788E0F}"/>
    <dgm:cxn modelId="{BA9EBE2F-6750-4766-A69F-27055E82F2E9}" srcId="{C229EE13-A6C8-4915-B935-E44136192201}" destId="{4299619B-F7AF-400B-8F1C-79CBF2C9EDF7}" srcOrd="1" destOrd="0" parTransId="{6DA8ECF0-9404-4B96-B266-472AFD4364BE}" sibTransId="{49C6FB07-DE60-41D0-B509-E5F0AF451A27}"/>
    <dgm:cxn modelId="{96DB1735-7281-4B1C-8FF8-FEF8BA1127C5}" srcId="{2950E2E5-7048-4812-B3F7-3C91047AE21E}" destId="{F3B051A5-6720-4A1B-B302-7F7CECA09FB3}" srcOrd="1" destOrd="0" parTransId="{FE488E26-C8B4-47B0-9688-224415F0CCFA}" sibTransId="{9751A123-8DDC-452C-8726-0BCA0E5B75DD}"/>
    <dgm:cxn modelId="{E96B5B5C-B24B-42AC-932C-42C190B9EBC4}" type="presOf" srcId="{F7DE5E20-CED4-497A-BB4D-A0BFF334243B}" destId="{21DE2B16-A566-4F32-A642-E02BDF9B35DA}" srcOrd="0" destOrd="0" presId="urn:microsoft.com/office/officeart/2005/8/layout/hProcess7"/>
    <dgm:cxn modelId="{346BCA6A-4ECD-4F44-A8B4-8C9EEECBDBDA}" type="presOf" srcId="{4299619B-F7AF-400B-8F1C-79CBF2C9EDF7}" destId="{18BF846C-6282-43F6-A120-D6923B2A5096}" srcOrd="0" destOrd="1" presId="urn:microsoft.com/office/officeart/2005/8/layout/hProcess7"/>
    <dgm:cxn modelId="{5A9FB870-038F-4127-AA3B-17890FBFCE98}" srcId="{C44BCDDD-5555-48BF-AC9E-5183230FEF7F}" destId="{2950E2E5-7048-4812-B3F7-3C91047AE21E}" srcOrd="0" destOrd="0" parTransId="{04DD2EE2-DC49-4E38-80D1-25D6912DE3C7}" sibTransId="{332EC0D3-CD77-4BB8-ADEB-3048F0A84D38}"/>
    <dgm:cxn modelId="{AA77EE71-0AE8-49E6-8F6C-ECECA9A9CAB2}" type="presOf" srcId="{C44BCDDD-5555-48BF-AC9E-5183230FEF7F}" destId="{052D05B3-B3C1-48E1-91AA-77AC92876E0C}" srcOrd="0" destOrd="0" presId="urn:microsoft.com/office/officeart/2005/8/layout/hProcess7"/>
    <dgm:cxn modelId="{F2002978-583C-4E45-801E-AACE1EAB7991}" type="presOf" srcId="{3A2CE315-671D-483F-B890-1959D877FD4D}" destId="{0A27FA9F-5848-48D0-A2A6-46B325E8FBCA}" srcOrd="1" destOrd="0" presId="urn:microsoft.com/office/officeart/2005/8/layout/hProcess7"/>
    <dgm:cxn modelId="{5AF9C881-B6F3-4FF7-AECB-6E6C2DF1A61F}" srcId="{C44BCDDD-5555-48BF-AC9E-5183230FEF7F}" destId="{C229EE13-A6C8-4915-B935-E44136192201}" srcOrd="1" destOrd="0" parTransId="{CFC52DB4-C2F7-4909-B9E1-32AECEB30178}" sibTransId="{7077A811-C5E2-4B68-877D-29024CB0740F}"/>
    <dgm:cxn modelId="{1CFB6596-EF4D-4091-83B7-556A194E9CF2}" type="presOf" srcId="{3A2CE315-671D-483F-B890-1959D877FD4D}" destId="{7F56AC6B-338E-46B5-84C2-DF481931F23E}" srcOrd="0" destOrd="0" presId="urn:microsoft.com/office/officeart/2005/8/layout/hProcess7"/>
    <dgm:cxn modelId="{5E2E77AD-768F-4942-9101-CF923201FABB}" type="presOf" srcId="{E3C8F616-24E4-4316-BADD-EED74119B723}" destId="{D489F592-A131-4563-A1DC-2BFB0DFCF485}" srcOrd="0" destOrd="0" presId="urn:microsoft.com/office/officeart/2005/8/layout/hProcess7"/>
    <dgm:cxn modelId="{1DB8BCBB-74DE-4C9A-BF35-9F27D2D16C81}" srcId="{2950E2E5-7048-4812-B3F7-3C91047AE21E}" destId="{F7DE5E20-CED4-497A-BB4D-A0BFF334243B}" srcOrd="0" destOrd="0" parTransId="{26300BCE-A0AB-47B7-A426-B4B0F770C967}" sibTransId="{E45F02C3-FDEE-4825-BA9F-E1D1E1983EFE}"/>
    <dgm:cxn modelId="{4EC411C4-329B-4231-A91B-2DFC7BE0C5F2}" type="presOf" srcId="{0FADD5BC-AE40-46C4-98CD-32A2AC1A7449}" destId="{18BF846C-6282-43F6-A120-D6923B2A5096}" srcOrd="0" destOrd="0" presId="urn:microsoft.com/office/officeart/2005/8/layout/hProcess7"/>
    <dgm:cxn modelId="{8F885ACF-2002-44EA-9228-DAFE713DA96B}" type="presOf" srcId="{2950E2E5-7048-4812-B3F7-3C91047AE21E}" destId="{81DE542A-E2FE-44F7-A7BE-FB66ECA2492A}" srcOrd="0" destOrd="0" presId="urn:microsoft.com/office/officeart/2005/8/layout/hProcess7"/>
    <dgm:cxn modelId="{98C7CCD6-7142-4C18-B3C5-4D49D3720AF7}" srcId="{C229EE13-A6C8-4915-B935-E44136192201}" destId="{0FADD5BC-AE40-46C4-98CD-32A2AC1A7449}" srcOrd="0" destOrd="0" parTransId="{200D3234-AB98-425C-AD71-C2FCDEC1FDC1}" sibTransId="{9E192A27-2AF6-421C-BCA0-FF7CC3BB7137}"/>
    <dgm:cxn modelId="{9857F8DA-2598-4506-A1BF-233F9C87147E}" type="presOf" srcId="{F3B051A5-6720-4A1B-B302-7F7CECA09FB3}" destId="{21DE2B16-A566-4F32-A642-E02BDF9B35DA}" srcOrd="0" destOrd="1" presId="urn:microsoft.com/office/officeart/2005/8/layout/hProcess7"/>
    <dgm:cxn modelId="{26E11CE5-4E54-4399-98C1-D754ECDD5321}" type="presOf" srcId="{2950E2E5-7048-4812-B3F7-3C91047AE21E}" destId="{A397F1FA-0718-4CF0-B6AF-2A7C13152CED}" srcOrd="1" destOrd="0" presId="urn:microsoft.com/office/officeart/2005/8/layout/hProcess7"/>
    <dgm:cxn modelId="{81D48F0C-E61B-4AD7-8DFB-39099F0D8552}" type="presParOf" srcId="{052D05B3-B3C1-48E1-91AA-77AC92876E0C}" destId="{0409B0FB-EBD7-47D0-84E9-36C20109FE58}" srcOrd="0" destOrd="0" presId="urn:microsoft.com/office/officeart/2005/8/layout/hProcess7"/>
    <dgm:cxn modelId="{9202631D-5DBB-43FF-A1E8-751FB0A9BC1C}" type="presParOf" srcId="{0409B0FB-EBD7-47D0-84E9-36C20109FE58}" destId="{81DE542A-E2FE-44F7-A7BE-FB66ECA2492A}" srcOrd="0" destOrd="0" presId="urn:microsoft.com/office/officeart/2005/8/layout/hProcess7"/>
    <dgm:cxn modelId="{E46D8A34-E5CC-43F6-A16B-19BE28C0A550}" type="presParOf" srcId="{0409B0FB-EBD7-47D0-84E9-36C20109FE58}" destId="{A397F1FA-0718-4CF0-B6AF-2A7C13152CED}" srcOrd="1" destOrd="0" presId="urn:microsoft.com/office/officeart/2005/8/layout/hProcess7"/>
    <dgm:cxn modelId="{DBC1B1FD-B76F-4F6E-8ECC-6616B582E722}" type="presParOf" srcId="{0409B0FB-EBD7-47D0-84E9-36C20109FE58}" destId="{21DE2B16-A566-4F32-A642-E02BDF9B35DA}" srcOrd="2" destOrd="0" presId="urn:microsoft.com/office/officeart/2005/8/layout/hProcess7"/>
    <dgm:cxn modelId="{E48EECFF-65E8-41E1-80DB-B9C70484B543}" type="presParOf" srcId="{052D05B3-B3C1-48E1-91AA-77AC92876E0C}" destId="{384707B6-1C53-4C68-B4FF-20B3D2FF2DCE}" srcOrd="1" destOrd="0" presId="urn:microsoft.com/office/officeart/2005/8/layout/hProcess7"/>
    <dgm:cxn modelId="{5C5FFA61-F796-4479-B72C-6B31EADC1363}" type="presParOf" srcId="{052D05B3-B3C1-48E1-91AA-77AC92876E0C}" destId="{2513FAA3-A35A-43C8-8256-DFDE753DE13F}" srcOrd="2" destOrd="0" presId="urn:microsoft.com/office/officeart/2005/8/layout/hProcess7"/>
    <dgm:cxn modelId="{4F10D73F-B4AB-4EAD-865C-38AE90A8CFF8}" type="presParOf" srcId="{2513FAA3-A35A-43C8-8256-DFDE753DE13F}" destId="{C9A3785D-AAB4-490C-8753-76E7C2E18CD5}" srcOrd="0" destOrd="0" presId="urn:microsoft.com/office/officeart/2005/8/layout/hProcess7"/>
    <dgm:cxn modelId="{8904EC31-8184-4650-9868-E2A0734A5CEF}" type="presParOf" srcId="{2513FAA3-A35A-43C8-8256-DFDE753DE13F}" destId="{94E442B8-AB11-4826-A686-77BFEED3AC4B}" srcOrd="1" destOrd="0" presId="urn:microsoft.com/office/officeart/2005/8/layout/hProcess7"/>
    <dgm:cxn modelId="{7D9187F0-1D0B-44C1-A9A4-3B55D6739557}" type="presParOf" srcId="{2513FAA3-A35A-43C8-8256-DFDE753DE13F}" destId="{D5E41792-241B-4332-9290-1F12D866A8E9}" srcOrd="2" destOrd="0" presId="urn:microsoft.com/office/officeart/2005/8/layout/hProcess7"/>
    <dgm:cxn modelId="{91F94DC7-DB73-43FC-927E-68F60C73E106}" type="presParOf" srcId="{052D05B3-B3C1-48E1-91AA-77AC92876E0C}" destId="{D692C837-26A8-49C2-B53E-E50CE710983D}" srcOrd="3" destOrd="0" presId="urn:microsoft.com/office/officeart/2005/8/layout/hProcess7"/>
    <dgm:cxn modelId="{F6EDA3E9-24BC-4565-951D-BC382FA21D16}" type="presParOf" srcId="{052D05B3-B3C1-48E1-91AA-77AC92876E0C}" destId="{AB3CC767-3ADC-47CE-8350-1822924347E1}" srcOrd="4" destOrd="0" presId="urn:microsoft.com/office/officeart/2005/8/layout/hProcess7"/>
    <dgm:cxn modelId="{545F27B0-C33F-4FB1-8FB0-94A31C5DC669}" type="presParOf" srcId="{AB3CC767-3ADC-47CE-8350-1822924347E1}" destId="{111ADD69-FD75-41C3-A33E-7D033526064D}" srcOrd="0" destOrd="0" presId="urn:microsoft.com/office/officeart/2005/8/layout/hProcess7"/>
    <dgm:cxn modelId="{5C0CA92F-8CB0-4DD7-9F52-6C8D3FFF9C87}" type="presParOf" srcId="{AB3CC767-3ADC-47CE-8350-1822924347E1}" destId="{48B5B956-39F4-44CA-B979-037ECF1EB414}" srcOrd="1" destOrd="0" presId="urn:microsoft.com/office/officeart/2005/8/layout/hProcess7"/>
    <dgm:cxn modelId="{BACC615C-6A4F-4041-9739-B1C632C91FC9}" type="presParOf" srcId="{AB3CC767-3ADC-47CE-8350-1822924347E1}" destId="{18BF846C-6282-43F6-A120-D6923B2A5096}" srcOrd="2" destOrd="0" presId="urn:microsoft.com/office/officeart/2005/8/layout/hProcess7"/>
    <dgm:cxn modelId="{4DE5F33A-FA5B-43D7-A515-30CB9713E83E}" type="presParOf" srcId="{052D05B3-B3C1-48E1-91AA-77AC92876E0C}" destId="{49BF7D4C-C483-43EC-AAE8-0D251BC35C98}" srcOrd="5" destOrd="0" presId="urn:microsoft.com/office/officeart/2005/8/layout/hProcess7"/>
    <dgm:cxn modelId="{742F2766-15C5-40C1-9DBD-02798119005C}" type="presParOf" srcId="{052D05B3-B3C1-48E1-91AA-77AC92876E0C}" destId="{D322D777-6061-4F4E-8BD1-745C9DEC2364}" srcOrd="6" destOrd="0" presId="urn:microsoft.com/office/officeart/2005/8/layout/hProcess7"/>
    <dgm:cxn modelId="{C790DEEE-9084-41BD-83F4-955AC68EA726}" type="presParOf" srcId="{D322D777-6061-4F4E-8BD1-745C9DEC2364}" destId="{8623E5FA-00EE-4D17-9481-6B655B3A4B6B}" srcOrd="0" destOrd="0" presId="urn:microsoft.com/office/officeart/2005/8/layout/hProcess7"/>
    <dgm:cxn modelId="{82274FCF-B48A-4CC3-B4FF-289F73CE2F6F}" type="presParOf" srcId="{D322D777-6061-4F4E-8BD1-745C9DEC2364}" destId="{F0A1BEEB-6D05-49BD-A965-9E0159EA7DD2}" srcOrd="1" destOrd="0" presId="urn:microsoft.com/office/officeart/2005/8/layout/hProcess7"/>
    <dgm:cxn modelId="{E5A2B9A2-E6B1-464E-8E9F-ED34EA593F0D}" type="presParOf" srcId="{D322D777-6061-4F4E-8BD1-745C9DEC2364}" destId="{AF962767-DADE-484D-9E0E-F1813BE84575}" srcOrd="2" destOrd="0" presId="urn:microsoft.com/office/officeart/2005/8/layout/hProcess7"/>
    <dgm:cxn modelId="{80CD985A-6D0A-4FC0-976D-674C60332B5C}" type="presParOf" srcId="{052D05B3-B3C1-48E1-91AA-77AC92876E0C}" destId="{F6AC7B35-4A0D-437E-B8D0-B0C73239D7CE}" srcOrd="7" destOrd="0" presId="urn:microsoft.com/office/officeart/2005/8/layout/hProcess7"/>
    <dgm:cxn modelId="{FE779F6F-FE9F-44CC-A697-164EB993A240}" type="presParOf" srcId="{052D05B3-B3C1-48E1-91AA-77AC92876E0C}" destId="{0F2F9DD0-1698-42E8-BE2F-CB3C4B024D08}" srcOrd="8" destOrd="0" presId="urn:microsoft.com/office/officeart/2005/8/layout/hProcess7"/>
    <dgm:cxn modelId="{7D6A5148-6179-4BC2-B5EE-E2CA091B2853}" type="presParOf" srcId="{0F2F9DD0-1698-42E8-BE2F-CB3C4B024D08}" destId="{7F56AC6B-338E-46B5-84C2-DF481931F23E}" srcOrd="0" destOrd="0" presId="urn:microsoft.com/office/officeart/2005/8/layout/hProcess7"/>
    <dgm:cxn modelId="{C4D47E7E-D160-44B3-82EF-368900B99437}" type="presParOf" srcId="{0F2F9DD0-1698-42E8-BE2F-CB3C4B024D08}" destId="{0A27FA9F-5848-48D0-A2A6-46B325E8FBCA}" srcOrd="1" destOrd="0" presId="urn:microsoft.com/office/officeart/2005/8/layout/hProcess7"/>
    <dgm:cxn modelId="{41A6AF65-66DB-4602-AF08-CDB406E98BD0}" type="presParOf" srcId="{0F2F9DD0-1698-42E8-BE2F-CB3C4B024D08}" destId="{D489F592-A131-4563-A1DC-2BFB0DFCF485}" srcOrd="2" destOrd="0" presId="urn:microsoft.com/office/officeart/2005/8/layout/hProcess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6C646A3-0A9D-48A8-9F1A-45ED46F3977E}" type="doc">
      <dgm:prSet loTypeId="urn:microsoft.com/office/officeart/2005/8/layout/funnel1" loCatId="process" qsTypeId="urn:microsoft.com/office/officeart/2005/8/quickstyle/simple1" qsCatId="simple" csTypeId="urn:microsoft.com/office/officeart/2005/8/colors/colorful3" csCatId="colorful" phldr="1"/>
      <dgm:spPr/>
      <dgm:t>
        <a:bodyPr/>
        <a:lstStyle/>
        <a:p>
          <a:endParaRPr lang="en-IN"/>
        </a:p>
      </dgm:t>
    </dgm:pt>
    <dgm:pt modelId="{EEF81F34-214F-4715-BC91-75034EC3AC37}">
      <dgm:prSet phldrT="[Text]"/>
      <dgm:spPr/>
      <dgm:t>
        <a:bodyPr/>
        <a:lstStyle/>
        <a:p>
          <a:r>
            <a:rPr lang="en-US" b="1" dirty="0"/>
            <a:t>1.</a:t>
          </a:r>
          <a:r>
            <a:rPr lang="en-US" dirty="0"/>
            <a:t> Design and perform audit procedures</a:t>
          </a:r>
          <a:endParaRPr lang="en-IN" dirty="0"/>
        </a:p>
      </dgm:t>
    </dgm:pt>
    <dgm:pt modelId="{E2FE01E6-457E-4DD3-B4F1-EB2C12E85CE0}" type="parTrans" cxnId="{B4682E8E-4DBF-4F5E-8078-2064ABC139D6}">
      <dgm:prSet/>
      <dgm:spPr/>
      <dgm:t>
        <a:bodyPr/>
        <a:lstStyle/>
        <a:p>
          <a:endParaRPr lang="en-IN"/>
        </a:p>
      </dgm:t>
    </dgm:pt>
    <dgm:pt modelId="{012ADEF8-31AB-45E8-9542-F6FC3A2921D0}" type="sibTrans" cxnId="{B4682E8E-4DBF-4F5E-8078-2064ABC139D6}">
      <dgm:prSet/>
      <dgm:spPr/>
      <dgm:t>
        <a:bodyPr/>
        <a:lstStyle/>
        <a:p>
          <a:endParaRPr lang="en-IN"/>
        </a:p>
      </dgm:t>
    </dgm:pt>
    <dgm:pt modelId="{7F7EDD09-9DBF-4CA5-AE4A-4FC4CCEC4706}">
      <dgm:prSet phldrT="[Text]"/>
      <dgm:spPr/>
      <dgm:t>
        <a:bodyPr/>
        <a:lstStyle/>
        <a:p>
          <a:r>
            <a:rPr lang="en-US" b="1" dirty="0"/>
            <a:t>3.</a:t>
          </a:r>
          <a:r>
            <a:rPr lang="en-US" dirty="0"/>
            <a:t> Draw reasonable conclusions on which to base the </a:t>
          </a:r>
          <a:r>
            <a:rPr lang="en-IN" dirty="0"/>
            <a:t>auditor’s opinion</a:t>
          </a:r>
        </a:p>
      </dgm:t>
    </dgm:pt>
    <dgm:pt modelId="{B705CD2E-F633-46EF-BDD4-664C3FD86A90}" type="parTrans" cxnId="{9D78403A-0EEC-48B6-A97C-1C195D757ADD}">
      <dgm:prSet/>
      <dgm:spPr/>
      <dgm:t>
        <a:bodyPr/>
        <a:lstStyle/>
        <a:p>
          <a:endParaRPr lang="en-IN"/>
        </a:p>
      </dgm:t>
    </dgm:pt>
    <dgm:pt modelId="{4706096E-D36D-430F-8F08-2E5FEE802A71}" type="sibTrans" cxnId="{9D78403A-0EEC-48B6-A97C-1C195D757ADD}">
      <dgm:prSet/>
      <dgm:spPr/>
      <dgm:t>
        <a:bodyPr/>
        <a:lstStyle/>
        <a:p>
          <a:endParaRPr lang="en-IN"/>
        </a:p>
      </dgm:t>
    </dgm:pt>
    <dgm:pt modelId="{B78F6098-B2C8-4DA3-A466-D981217D0A45}">
      <dgm:prSet phldrT="[Text]"/>
      <dgm:spPr/>
      <dgm:t>
        <a:bodyPr/>
        <a:lstStyle/>
        <a:p>
          <a:r>
            <a:rPr lang="en-US" b="1" dirty="0"/>
            <a:t>Scope of SA 500</a:t>
          </a:r>
          <a:endParaRPr lang="en-IN" b="1" dirty="0"/>
        </a:p>
      </dgm:t>
    </dgm:pt>
    <dgm:pt modelId="{06830181-B4CF-4039-9A8E-EC7993ECC4E1}" type="parTrans" cxnId="{679BE675-91E6-4175-90AE-5BA15E3E3F08}">
      <dgm:prSet/>
      <dgm:spPr/>
      <dgm:t>
        <a:bodyPr/>
        <a:lstStyle/>
        <a:p>
          <a:endParaRPr lang="en-IN"/>
        </a:p>
      </dgm:t>
    </dgm:pt>
    <dgm:pt modelId="{47027749-7B6F-44AD-81CF-5819739F37C7}" type="sibTrans" cxnId="{679BE675-91E6-4175-90AE-5BA15E3E3F08}">
      <dgm:prSet/>
      <dgm:spPr/>
      <dgm:t>
        <a:bodyPr/>
        <a:lstStyle/>
        <a:p>
          <a:endParaRPr lang="en-IN"/>
        </a:p>
      </dgm:t>
    </dgm:pt>
    <dgm:pt modelId="{687C4BFC-FC07-430A-AB68-DD03172C7058}">
      <dgm:prSet phldrT="[Text]"/>
      <dgm:spPr/>
      <dgm:t>
        <a:bodyPr/>
        <a:lstStyle/>
        <a:p>
          <a:r>
            <a:rPr lang="en-US" b="1" dirty="0"/>
            <a:t>2.</a:t>
          </a:r>
          <a:r>
            <a:rPr lang="en-US" dirty="0"/>
            <a:t> To obtain sufficient &amp; appropriate audit </a:t>
          </a:r>
          <a:r>
            <a:rPr lang="en-IN" dirty="0"/>
            <a:t>evidence </a:t>
          </a:r>
        </a:p>
      </dgm:t>
    </dgm:pt>
    <dgm:pt modelId="{7136EFAE-F752-4480-84BD-65DB8DE4051C}" type="parTrans" cxnId="{7C2D541E-F563-48D3-86EE-C13632B5C4A1}">
      <dgm:prSet/>
      <dgm:spPr/>
      <dgm:t>
        <a:bodyPr/>
        <a:lstStyle/>
        <a:p>
          <a:endParaRPr lang="en-IN"/>
        </a:p>
      </dgm:t>
    </dgm:pt>
    <dgm:pt modelId="{03E2C65E-39F8-43D8-B5B4-B298D42DA81C}" type="sibTrans" cxnId="{7C2D541E-F563-48D3-86EE-C13632B5C4A1}">
      <dgm:prSet/>
      <dgm:spPr/>
      <dgm:t>
        <a:bodyPr/>
        <a:lstStyle/>
        <a:p>
          <a:endParaRPr lang="en-IN"/>
        </a:p>
      </dgm:t>
    </dgm:pt>
    <dgm:pt modelId="{AEECDB09-8515-45FE-8F8D-26FE50A08343}" type="pres">
      <dgm:prSet presAssocID="{46C646A3-0A9D-48A8-9F1A-45ED46F3977E}" presName="Name0" presStyleCnt="0">
        <dgm:presLayoutVars>
          <dgm:chMax val="4"/>
          <dgm:resizeHandles val="exact"/>
        </dgm:presLayoutVars>
      </dgm:prSet>
      <dgm:spPr/>
    </dgm:pt>
    <dgm:pt modelId="{574F63C5-31E3-49F3-870B-EEA5C44CED06}" type="pres">
      <dgm:prSet presAssocID="{46C646A3-0A9D-48A8-9F1A-45ED46F3977E}" presName="ellipse" presStyleLbl="trBgShp" presStyleIdx="0" presStyleCnt="1"/>
      <dgm:spPr/>
    </dgm:pt>
    <dgm:pt modelId="{A052879C-2F74-4D93-B857-0B47159ADF17}" type="pres">
      <dgm:prSet presAssocID="{46C646A3-0A9D-48A8-9F1A-45ED46F3977E}" presName="arrow1" presStyleLbl="fgShp" presStyleIdx="0" presStyleCnt="1"/>
      <dgm:spPr/>
    </dgm:pt>
    <dgm:pt modelId="{8FEDED5E-E819-4AF3-AFF2-0CD675B2F759}" type="pres">
      <dgm:prSet presAssocID="{46C646A3-0A9D-48A8-9F1A-45ED46F3977E}" presName="rectangle" presStyleLbl="revTx" presStyleIdx="0" presStyleCnt="1">
        <dgm:presLayoutVars>
          <dgm:bulletEnabled val="1"/>
        </dgm:presLayoutVars>
      </dgm:prSet>
      <dgm:spPr/>
    </dgm:pt>
    <dgm:pt modelId="{E8731CD6-3459-49B1-B033-3EFC3CB59D98}" type="pres">
      <dgm:prSet presAssocID="{687C4BFC-FC07-430A-AB68-DD03172C7058}" presName="item1" presStyleLbl="node1" presStyleIdx="0" presStyleCnt="3">
        <dgm:presLayoutVars>
          <dgm:bulletEnabled val="1"/>
        </dgm:presLayoutVars>
      </dgm:prSet>
      <dgm:spPr/>
    </dgm:pt>
    <dgm:pt modelId="{FBC76560-EE25-48A8-8213-AC9A90D81EBB}" type="pres">
      <dgm:prSet presAssocID="{7F7EDD09-9DBF-4CA5-AE4A-4FC4CCEC4706}" presName="item2" presStyleLbl="node1" presStyleIdx="1" presStyleCnt="3">
        <dgm:presLayoutVars>
          <dgm:bulletEnabled val="1"/>
        </dgm:presLayoutVars>
      </dgm:prSet>
      <dgm:spPr/>
    </dgm:pt>
    <dgm:pt modelId="{E73CA22E-D9D2-41DE-A784-8564934A0D96}" type="pres">
      <dgm:prSet presAssocID="{B78F6098-B2C8-4DA3-A466-D981217D0A45}" presName="item3" presStyleLbl="node1" presStyleIdx="2" presStyleCnt="3">
        <dgm:presLayoutVars>
          <dgm:bulletEnabled val="1"/>
        </dgm:presLayoutVars>
      </dgm:prSet>
      <dgm:spPr/>
    </dgm:pt>
    <dgm:pt modelId="{608A12F5-59E8-4901-8F44-7744BCE3BD91}" type="pres">
      <dgm:prSet presAssocID="{46C646A3-0A9D-48A8-9F1A-45ED46F3977E}" presName="funnel" presStyleLbl="trAlignAcc1" presStyleIdx="0" presStyleCnt="1"/>
      <dgm:spPr/>
    </dgm:pt>
  </dgm:ptLst>
  <dgm:cxnLst>
    <dgm:cxn modelId="{A52F5201-6588-4040-B394-9270521FA1E9}" type="presOf" srcId="{B78F6098-B2C8-4DA3-A466-D981217D0A45}" destId="{8FEDED5E-E819-4AF3-AFF2-0CD675B2F759}" srcOrd="0" destOrd="0" presId="urn:microsoft.com/office/officeart/2005/8/layout/funnel1"/>
    <dgm:cxn modelId="{7C2D541E-F563-48D3-86EE-C13632B5C4A1}" srcId="{46C646A3-0A9D-48A8-9F1A-45ED46F3977E}" destId="{687C4BFC-FC07-430A-AB68-DD03172C7058}" srcOrd="1" destOrd="0" parTransId="{7136EFAE-F752-4480-84BD-65DB8DE4051C}" sibTransId="{03E2C65E-39F8-43D8-B5B4-B298D42DA81C}"/>
    <dgm:cxn modelId="{63644321-61E3-44C6-BDC3-3CBBDB492467}" type="presOf" srcId="{687C4BFC-FC07-430A-AB68-DD03172C7058}" destId="{FBC76560-EE25-48A8-8213-AC9A90D81EBB}" srcOrd="0" destOrd="0" presId="urn:microsoft.com/office/officeart/2005/8/layout/funnel1"/>
    <dgm:cxn modelId="{9D78403A-0EEC-48B6-A97C-1C195D757ADD}" srcId="{46C646A3-0A9D-48A8-9F1A-45ED46F3977E}" destId="{7F7EDD09-9DBF-4CA5-AE4A-4FC4CCEC4706}" srcOrd="2" destOrd="0" parTransId="{B705CD2E-F633-46EF-BDD4-664C3FD86A90}" sibTransId="{4706096E-D36D-430F-8F08-2E5FEE802A71}"/>
    <dgm:cxn modelId="{679BE675-91E6-4175-90AE-5BA15E3E3F08}" srcId="{46C646A3-0A9D-48A8-9F1A-45ED46F3977E}" destId="{B78F6098-B2C8-4DA3-A466-D981217D0A45}" srcOrd="3" destOrd="0" parTransId="{06830181-B4CF-4039-9A8E-EC7993ECC4E1}" sibTransId="{47027749-7B6F-44AD-81CF-5819739F37C7}"/>
    <dgm:cxn modelId="{B4682E8E-4DBF-4F5E-8078-2064ABC139D6}" srcId="{46C646A3-0A9D-48A8-9F1A-45ED46F3977E}" destId="{EEF81F34-214F-4715-BC91-75034EC3AC37}" srcOrd="0" destOrd="0" parTransId="{E2FE01E6-457E-4DD3-B4F1-EB2C12E85CE0}" sibTransId="{012ADEF8-31AB-45E8-9542-F6FC3A2921D0}"/>
    <dgm:cxn modelId="{67F6B7B6-64EA-4217-BCC8-9B0833C13F93}" type="presOf" srcId="{EEF81F34-214F-4715-BC91-75034EC3AC37}" destId="{E73CA22E-D9D2-41DE-A784-8564934A0D96}" srcOrd="0" destOrd="0" presId="urn:microsoft.com/office/officeart/2005/8/layout/funnel1"/>
    <dgm:cxn modelId="{AF704BC8-FEE4-454F-A671-9D50DF4EE5EC}" type="presOf" srcId="{46C646A3-0A9D-48A8-9F1A-45ED46F3977E}" destId="{AEECDB09-8515-45FE-8F8D-26FE50A08343}" srcOrd="0" destOrd="0" presId="urn:microsoft.com/office/officeart/2005/8/layout/funnel1"/>
    <dgm:cxn modelId="{3236A1F3-01EB-45A6-B78F-7760258F57DF}" type="presOf" srcId="{7F7EDD09-9DBF-4CA5-AE4A-4FC4CCEC4706}" destId="{E8731CD6-3459-49B1-B033-3EFC3CB59D98}" srcOrd="0" destOrd="0" presId="urn:microsoft.com/office/officeart/2005/8/layout/funnel1"/>
    <dgm:cxn modelId="{602627C8-FA30-4929-9C03-414DA1BB9806}" type="presParOf" srcId="{AEECDB09-8515-45FE-8F8D-26FE50A08343}" destId="{574F63C5-31E3-49F3-870B-EEA5C44CED06}" srcOrd="0" destOrd="0" presId="urn:microsoft.com/office/officeart/2005/8/layout/funnel1"/>
    <dgm:cxn modelId="{0D9A852C-193D-4FFF-8A35-877CEE8B82F9}" type="presParOf" srcId="{AEECDB09-8515-45FE-8F8D-26FE50A08343}" destId="{A052879C-2F74-4D93-B857-0B47159ADF17}" srcOrd="1" destOrd="0" presId="urn:microsoft.com/office/officeart/2005/8/layout/funnel1"/>
    <dgm:cxn modelId="{7A35C6E7-EB54-4108-B009-15D8594B0F42}" type="presParOf" srcId="{AEECDB09-8515-45FE-8F8D-26FE50A08343}" destId="{8FEDED5E-E819-4AF3-AFF2-0CD675B2F759}" srcOrd="2" destOrd="0" presId="urn:microsoft.com/office/officeart/2005/8/layout/funnel1"/>
    <dgm:cxn modelId="{A6D7339F-43F0-4CE8-AF43-CCE9CF9AEA56}" type="presParOf" srcId="{AEECDB09-8515-45FE-8F8D-26FE50A08343}" destId="{E8731CD6-3459-49B1-B033-3EFC3CB59D98}" srcOrd="3" destOrd="0" presId="urn:microsoft.com/office/officeart/2005/8/layout/funnel1"/>
    <dgm:cxn modelId="{260711A8-D707-49E2-923F-AABD49EF4AD4}" type="presParOf" srcId="{AEECDB09-8515-45FE-8F8D-26FE50A08343}" destId="{FBC76560-EE25-48A8-8213-AC9A90D81EBB}" srcOrd="4" destOrd="0" presId="urn:microsoft.com/office/officeart/2005/8/layout/funnel1"/>
    <dgm:cxn modelId="{A9638903-F20B-4A6C-B8CD-CA7627428338}" type="presParOf" srcId="{AEECDB09-8515-45FE-8F8D-26FE50A08343}" destId="{E73CA22E-D9D2-41DE-A784-8564934A0D96}" srcOrd="5" destOrd="0" presId="urn:microsoft.com/office/officeart/2005/8/layout/funnel1"/>
    <dgm:cxn modelId="{AF25EF6A-ECE7-451F-A587-F3EA8494EB6F}" type="presParOf" srcId="{AEECDB09-8515-45FE-8F8D-26FE50A08343}" destId="{608A12F5-59E8-4901-8F44-7744BCE3BD91}"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BE1B627-5290-400C-BA74-3C6BAC0E3457}" type="doc">
      <dgm:prSet loTypeId="urn:microsoft.com/office/officeart/2005/8/layout/arrow3" loCatId="relationship" qsTypeId="urn:microsoft.com/office/officeart/2005/8/quickstyle/simple1" qsCatId="simple" csTypeId="urn:microsoft.com/office/officeart/2005/8/colors/colorful2" csCatId="colorful" phldr="1"/>
      <dgm:spPr/>
      <dgm:t>
        <a:bodyPr/>
        <a:lstStyle/>
        <a:p>
          <a:endParaRPr lang="en-IN"/>
        </a:p>
      </dgm:t>
    </dgm:pt>
    <dgm:pt modelId="{29DB4A06-5543-4331-9A3E-810CF1E67927}">
      <dgm:prSet phldrT="[Text]"/>
      <dgm:spPr/>
      <dgm:t>
        <a:bodyPr/>
        <a:lstStyle/>
        <a:p>
          <a:r>
            <a:rPr lang="en-US" dirty="0"/>
            <a:t>Measure of Quantity</a:t>
          </a:r>
          <a:endParaRPr lang="en-IN" dirty="0"/>
        </a:p>
      </dgm:t>
    </dgm:pt>
    <dgm:pt modelId="{2A7F9260-F63F-4659-888E-908EF83ABBD0}" type="parTrans" cxnId="{7D9B85EE-1AC7-43D1-A7D9-6BBBEB685330}">
      <dgm:prSet/>
      <dgm:spPr/>
      <dgm:t>
        <a:bodyPr/>
        <a:lstStyle/>
        <a:p>
          <a:endParaRPr lang="en-IN"/>
        </a:p>
      </dgm:t>
    </dgm:pt>
    <dgm:pt modelId="{1F4E10E3-B4DD-4D97-BA9E-943A764C4EDB}" type="sibTrans" cxnId="{7D9B85EE-1AC7-43D1-A7D9-6BBBEB685330}">
      <dgm:prSet/>
      <dgm:spPr/>
      <dgm:t>
        <a:bodyPr/>
        <a:lstStyle/>
        <a:p>
          <a:endParaRPr lang="en-IN"/>
        </a:p>
      </dgm:t>
    </dgm:pt>
    <dgm:pt modelId="{330DE019-6274-40DC-BED4-398073672441}">
      <dgm:prSet phldrT="[Text]"/>
      <dgm:spPr/>
      <dgm:t>
        <a:bodyPr/>
        <a:lstStyle/>
        <a:p>
          <a:r>
            <a:rPr lang="en-US" dirty="0"/>
            <a:t>Measure of Quality</a:t>
          </a:r>
          <a:endParaRPr lang="en-IN" dirty="0"/>
        </a:p>
      </dgm:t>
    </dgm:pt>
    <dgm:pt modelId="{21CD7630-4474-406D-BDBA-0BF02F6B22B7}" type="parTrans" cxnId="{DBC4399C-21B0-4662-962E-140F8008DD48}">
      <dgm:prSet/>
      <dgm:spPr/>
      <dgm:t>
        <a:bodyPr/>
        <a:lstStyle/>
        <a:p>
          <a:endParaRPr lang="en-IN"/>
        </a:p>
      </dgm:t>
    </dgm:pt>
    <dgm:pt modelId="{9CDD0486-7C48-4F2F-A701-C26089D24FD3}" type="sibTrans" cxnId="{DBC4399C-21B0-4662-962E-140F8008DD48}">
      <dgm:prSet/>
      <dgm:spPr/>
      <dgm:t>
        <a:bodyPr/>
        <a:lstStyle/>
        <a:p>
          <a:endParaRPr lang="en-IN"/>
        </a:p>
      </dgm:t>
    </dgm:pt>
    <dgm:pt modelId="{411FF3B3-FC49-4750-BE28-C4CEFC98D3AD}" type="pres">
      <dgm:prSet presAssocID="{8BE1B627-5290-400C-BA74-3C6BAC0E3457}" presName="compositeShape" presStyleCnt="0">
        <dgm:presLayoutVars>
          <dgm:chMax val="2"/>
          <dgm:dir/>
          <dgm:resizeHandles val="exact"/>
        </dgm:presLayoutVars>
      </dgm:prSet>
      <dgm:spPr/>
    </dgm:pt>
    <dgm:pt modelId="{7AF42812-DBE2-4D87-BC92-AA3EF36293AC}" type="pres">
      <dgm:prSet presAssocID="{8BE1B627-5290-400C-BA74-3C6BAC0E3457}" presName="divider" presStyleLbl="fgShp" presStyleIdx="0" presStyleCnt="1"/>
      <dgm:spPr/>
    </dgm:pt>
    <dgm:pt modelId="{C659B2AF-5D79-4A9F-A8D4-6EE1483B7068}" type="pres">
      <dgm:prSet presAssocID="{29DB4A06-5543-4331-9A3E-810CF1E67927}" presName="downArrow" presStyleLbl="node1" presStyleIdx="0" presStyleCnt="2"/>
      <dgm:spPr/>
    </dgm:pt>
    <dgm:pt modelId="{AD69227A-E66C-474D-8049-33E81CA69E0D}" type="pres">
      <dgm:prSet presAssocID="{29DB4A06-5543-4331-9A3E-810CF1E67927}" presName="downArrowText" presStyleLbl="revTx" presStyleIdx="0" presStyleCnt="2">
        <dgm:presLayoutVars>
          <dgm:bulletEnabled val="1"/>
        </dgm:presLayoutVars>
      </dgm:prSet>
      <dgm:spPr/>
    </dgm:pt>
    <dgm:pt modelId="{2B99198B-ED84-439A-879C-C4C9BD0AD91C}" type="pres">
      <dgm:prSet presAssocID="{330DE019-6274-40DC-BED4-398073672441}" presName="upArrow" presStyleLbl="node1" presStyleIdx="1" presStyleCnt="2"/>
      <dgm:spPr/>
    </dgm:pt>
    <dgm:pt modelId="{A7B2D0FF-5998-48C3-B93A-11A9BB658EC3}" type="pres">
      <dgm:prSet presAssocID="{330DE019-6274-40DC-BED4-398073672441}" presName="upArrowText" presStyleLbl="revTx" presStyleIdx="1" presStyleCnt="2">
        <dgm:presLayoutVars>
          <dgm:bulletEnabled val="1"/>
        </dgm:presLayoutVars>
      </dgm:prSet>
      <dgm:spPr/>
    </dgm:pt>
  </dgm:ptLst>
  <dgm:cxnLst>
    <dgm:cxn modelId="{E79B868B-75E6-4EF0-8C3D-593ABE623B79}" type="presOf" srcId="{330DE019-6274-40DC-BED4-398073672441}" destId="{A7B2D0FF-5998-48C3-B93A-11A9BB658EC3}" srcOrd="0" destOrd="0" presId="urn:microsoft.com/office/officeart/2005/8/layout/arrow3"/>
    <dgm:cxn modelId="{DBC4399C-21B0-4662-962E-140F8008DD48}" srcId="{8BE1B627-5290-400C-BA74-3C6BAC0E3457}" destId="{330DE019-6274-40DC-BED4-398073672441}" srcOrd="1" destOrd="0" parTransId="{21CD7630-4474-406D-BDBA-0BF02F6B22B7}" sibTransId="{9CDD0486-7C48-4F2F-A701-C26089D24FD3}"/>
    <dgm:cxn modelId="{4F3EDBAD-D8E4-4E62-8DB3-B7D0513B4653}" type="presOf" srcId="{29DB4A06-5543-4331-9A3E-810CF1E67927}" destId="{AD69227A-E66C-474D-8049-33E81CA69E0D}" srcOrd="0" destOrd="0" presId="urn:microsoft.com/office/officeart/2005/8/layout/arrow3"/>
    <dgm:cxn modelId="{69D1E3AE-73EE-458D-A26C-72F400E9C850}" type="presOf" srcId="{8BE1B627-5290-400C-BA74-3C6BAC0E3457}" destId="{411FF3B3-FC49-4750-BE28-C4CEFC98D3AD}" srcOrd="0" destOrd="0" presId="urn:microsoft.com/office/officeart/2005/8/layout/arrow3"/>
    <dgm:cxn modelId="{7D9B85EE-1AC7-43D1-A7D9-6BBBEB685330}" srcId="{8BE1B627-5290-400C-BA74-3C6BAC0E3457}" destId="{29DB4A06-5543-4331-9A3E-810CF1E67927}" srcOrd="0" destOrd="0" parTransId="{2A7F9260-F63F-4659-888E-908EF83ABBD0}" sibTransId="{1F4E10E3-B4DD-4D97-BA9E-943A764C4EDB}"/>
    <dgm:cxn modelId="{8BF80E39-00A8-4AD9-99AA-825FDCD0DE30}" type="presParOf" srcId="{411FF3B3-FC49-4750-BE28-C4CEFC98D3AD}" destId="{7AF42812-DBE2-4D87-BC92-AA3EF36293AC}" srcOrd="0" destOrd="0" presId="urn:microsoft.com/office/officeart/2005/8/layout/arrow3"/>
    <dgm:cxn modelId="{8EB4F3E2-9FCE-4561-B4D2-7BE6280056E4}" type="presParOf" srcId="{411FF3B3-FC49-4750-BE28-C4CEFC98D3AD}" destId="{C659B2AF-5D79-4A9F-A8D4-6EE1483B7068}" srcOrd="1" destOrd="0" presId="urn:microsoft.com/office/officeart/2005/8/layout/arrow3"/>
    <dgm:cxn modelId="{F59FC7FA-512A-4C1A-B76B-3A67022285C4}" type="presParOf" srcId="{411FF3B3-FC49-4750-BE28-C4CEFC98D3AD}" destId="{AD69227A-E66C-474D-8049-33E81CA69E0D}" srcOrd="2" destOrd="0" presId="urn:microsoft.com/office/officeart/2005/8/layout/arrow3"/>
    <dgm:cxn modelId="{84BEBDC7-1AE8-41EC-BE86-35BB2F4B2B0F}" type="presParOf" srcId="{411FF3B3-FC49-4750-BE28-C4CEFC98D3AD}" destId="{2B99198B-ED84-439A-879C-C4C9BD0AD91C}" srcOrd="3" destOrd="0" presId="urn:microsoft.com/office/officeart/2005/8/layout/arrow3"/>
    <dgm:cxn modelId="{C447FFB5-B532-40A4-871F-A587BB31C6AF}" type="presParOf" srcId="{411FF3B3-FC49-4750-BE28-C4CEFC98D3AD}" destId="{A7B2D0FF-5998-48C3-B93A-11A9BB658EC3}"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2DBFE0B-4530-4D8B-861D-171EC625EE2E}" type="doc">
      <dgm:prSet loTypeId="urn:microsoft.com/office/officeart/2005/8/layout/bList2" loCatId="list" qsTypeId="urn:microsoft.com/office/officeart/2005/8/quickstyle/simple1" qsCatId="simple" csTypeId="urn:microsoft.com/office/officeart/2005/8/colors/colorful3" csCatId="colorful" phldr="1"/>
      <dgm:spPr/>
    </dgm:pt>
    <dgm:pt modelId="{8E93B87C-22EA-45FA-8C95-A905FE80CC52}">
      <dgm:prSet phldrT="[Text]" custT="1"/>
      <dgm:spPr/>
      <dgm:t>
        <a:bodyPr/>
        <a:lstStyle/>
        <a:p>
          <a:r>
            <a:rPr lang="en-US" sz="1600" dirty="0"/>
            <a:t>Inspection</a:t>
          </a:r>
          <a:endParaRPr lang="en-IN" sz="1600" dirty="0"/>
        </a:p>
      </dgm:t>
    </dgm:pt>
    <dgm:pt modelId="{9405BD52-A287-449B-B697-9A260635F26D}" type="parTrans" cxnId="{F1B89DA7-0ED1-4CED-A81C-F5232741714D}">
      <dgm:prSet/>
      <dgm:spPr/>
      <dgm:t>
        <a:bodyPr/>
        <a:lstStyle/>
        <a:p>
          <a:endParaRPr lang="en-IN" sz="1600"/>
        </a:p>
      </dgm:t>
    </dgm:pt>
    <dgm:pt modelId="{2BA79DDA-B645-4FC0-9B55-D9D94A1E69A0}" type="sibTrans" cxnId="{F1B89DA7-0ED1-4CED-A81C-F5232741714D}">
      <dgm:prSet/>
      <dgm:spPr/>
      <dgm:t>
        <a:bodyPr/>
        <a:lstStyle/>
        <a:p>
          <a:endParaRPr lang="en-IN" sz="1600"/>
        </a:p>
      </dgm:t>
    </dgm:pt>
    <dgm:pt modelId="{8AFB74AA-C0CE-489F-A931-B7967CF43B5A}">
      <dgm:prSet phldrT="[Text]" custT="1"/>
      <dgm:spPr/>
      <dgm:t>
        <a:bodyPr/>
        <a:lstStyle/>
        <a:p>
          <a:r>
            <a:rPr lang="en-US" sz="1600" dirty="0"/>
            <a:t>Observation</a:t>
          </a:r>
          <a:endParaRPr lang="en-IN" sz="1600" dirty="0"/>
        </a:p>
      </dgm:t>
    </dgm:pt>
    <dgm:pt modelId="{F0A35DE0-F02D-4CDA-9917-C1B9B5BA9D75}" type="parTrans" cxnId="{588F3788-34B0-4EC4-B1EC-74DFA9AAF371}">
      <dgm:prSet/>
      <dgm:spPr/>
      <dgm:t>
        <a:bodyPr/>
        <a:lstStyle/>
        <a:p>
          <a:endParaRPr lang="en-IN" sz="1600"/>
        </a:p>
      </dgm:t>
    </dgm:pt>
    <dgm:pt modelId="{98B7B438-BE9B-42F4-9FCD-7D187D4B7BFD}" type="sibTrans" cxnId="{588F3788-34B0-4EC4-B1EC-74DFA9AAF371}">
      <dgm:prSet/>
      <dgm:spPr/>
      <dgm:t>
        <a:bodyPr/>
        <a:lstStyle/>
        <a:p>
          <a:endParaRPr lang="en-IN" sz="1600"/>
        </a:p>
      </dgm:t>
    </dgm:pt>
    <dgm:pt modelId="{C0B44E75-EFB7-458F-B989-0617348A4E3A}">
      <dgm:prSet phldrT="[Text]" custT="1"/>
      <dgm:spPr/>
      <dgm:t>
        <a:bodyPr/>
        <a:lstStyle/>
        <a:p>
          <a:r>
            <a:rPr lang="en-US" sz="1600" dirty="0"/>
            <a:t>Confirmation</a:t>
          </a:r>
          <a:endParaRPr lang="en-IN" sz="1600" dirty="0"/>
        </a:p>
      </dgm:t>
    </dgm:pt>
    <dgm:pt modelId="{A8B49827-861E-4074-9EAB-CAAA0DACD067}" type="parTrans" cxnId="{85AD9CA0-0F15-493D-BCAE-ED55967A7B3E}">
      <dgm:prSet/>
      <dgm:spPr/>
      <dgm:t>
        <a:bodyPr/>
        <a:lstStyle/>
        <a:p>
          <a:endParaRPr lang="en-IN" sz="1600"/>
        </a:p>
      </dgm:t>
    </dgm:pt>
    <dgm:pt modelId="{A9AF799F-F9E4-4564-B8BE-F17F272F6AEE}" type="sibTrans" cxnId="{85AD9CA0-0F15-493D-BCAE-ED55967A7B3E}">
      <dgm:prSet/>
      <dgm:spPr/>
      <dgm:t>
        <a:bodyPr/>
        <a:lstStyle/>
        <a:p>
          <a:endParaRPr lang="en-IN" sz="1600"/>
        </a:p>
      </dgm:t>
    </dgm:pt>
    <dgm:pt modelId="{F21AE131-60CF-47D4-9D09-A8C812A3E476}">
      <dgm:prSet phldrT="[Text]" custT="1"/>
      <dgm:spPr/>
      <dgm:t>
        <a:bodyPr/>
        <a:lstStyle/>
        <a:p>
          <a:r>
            <a:rPr lang="en-US" sz="1500" dirty="0"/>
            <a:t>Reperformance</a:t>
          </a:r>
          <a:endParaRPr lang="en-IN" sz="1500" dirty="0"/>
        </a:p>
      </dgm:t>
    </dgm:pt>
    <dgm:pt modelId="{1DD2A2CF-63D4-49A1-9591-BE6138C1658B}" type="parTrans" cxnId="{D34E6E3C-786D-4D3B-B11A-60A0BB5E550E}">
      <dgm:prSet/>
      <dgm:spPr/>
      <dgm:t>
        <a:bodyPr/>
        <a:lstStyle/>
        <a:p>
          <a:endParaRPr lang="en-IN" sz="1600"/>
        </a:p>
      </dgm:t>
    </dgm:pt>
    <dgm:pt modelId="{DDE0E0A1-CCE4-42FA-9602-8E2CA3B26F01}" type="sibTrans" cxnId="{D34E6E3C-786D-4D3B-B11A-60A0BB5E550E}">
      <dgm:prSet/>
      <dgm:spPr/>
      <dgm:t>
        <a:bodyPr/>
        <a:lstStyle/>
        <a:p>
          <a:endParaRPr lang="en-IN" sz="1600"/>
        </a:p>
      </dgm:t>
    </dgm:pt>
    <dgm:pt modelId="{CB85E4F4-8F42-4671-A50D-C095AA544970}">
      <dgm:prSet phldrT="[Text]" custT="1"/>
      <dgm:spPr/>
      <dgm:t>
        <a:bodyPr/>
        <a:lstStyle/>
        <a:p>
          <a:r>
            <a:rPr lang="en-US" sz="1600" dirty="0"/>
            <a:t>Recalculation</a:t>
          </a:r>
          <a:endParaRPr lang="en-IN" sz="1600" dirty="0"/>
        </a:p>
      </dgm:t>
    </dgm:pt>
    <dgm:pt modelId="{074D5AF6-2D9E-4613-8DDF-0D8E67B51152}" type="parTrans" cxnId="{D0A0F773-E476-4370-B17A-2A747F17CEF5}">
      <dgm:prSet/>
      <dgm:spPr/>
      <dgm:t>
        <a:bodyPr/>
        <a:lstStyle/>
        <a:p>
          <a:endParaRPr lang="en-IN" sz="1600"/>
        </a:p>
      </dgm:t>
    </dgm:pt>
    <dgm:pt modelId="{5F137CFE-EAF1-47BE-AC95-5A8DD1139FBE}" type="sibTrans" cxnId="{D0A0F773-E476-4370-B17A-2A747F17CEF5}">
      <dgm:prSet/>
      <dgm:spPr/>
      <dgm:t>
        <a:bodyPr/>
        <a:lstStyle/>
        <a:p>
          <a:endParaRPr lang="en-IN" sz="1600"/>
        </a:p>
      </dgm:t>
    </dgm:pt>
    <dgm:pt modelId="{DCFFAE03-D4B6-4417-AD8F-9776EBC831B2}">
      <dgm:prSet custT="1"/>
      <dgm:spPr/>
      <dgm:t>
        <a:bodyPr/>
        <a:lstStyle/>
        <a:p>
          <a:r>
            <a:rPr lang="en-US" sz="1600" dirty="0"/>
            <a:t>Examining records or documents</a:t>
          </a:r>
          <a:endParaRPr lang="en-IN" sz="1600" dirty="0"/>
        </a:p>
      </dgm:t>
    </dgm:pt>
    <dgm:pt modelId="{2060CCD2-B3B7-40F7-89BF-B5218C86E56D}" type="parTrans" cxnId="{DE8E66C8-38A2-418A-9A4E-D34AD9C142BD}">
      <dgm:prSet/>
      <dgm:spPr/>
      <dgm:t>
        <a:bodyPr/>
        <a:lstStyle/>
        <a:p>
          <a:endParaRPr lang="en-IN" sz="1600"/>
        </a:p>
      </dgm:t>
    </dgm:pt>
    <dgm:pt modelId="{45F7ECE2-20C5-4A3C-997B-1357D44D99F6}" type="sibTrans" cxnId="{DE8E66C8-38A2-418A-9A4E-D34AD9C142BD}">
      <dgm:prSet/>
      <dgm:spPr/>
      <dgm:t>
        <a:bodyPr/>
        <a:lstStyle/>
        <a:p>
          <a:endParaRPr lang="en-IN" sz="1600"/>
        </a:p>
      </dgm:t>
    </dgm:pt>
    <dgm:pt modelId="{2C78E784-99C1-4EFF-84DC-797C27360711}">
      <dgm:prSet custT="1"/>
      <dgm:spPr/>
      <dgm:t>
        <a:bodyPr/>
        <a:lstStyle/>
        <a:p>
          <a:r>
            <a:rPr lang="en-US" sz="1600" dirty="0"/>
            <a:t>Looking at a process performed by others</a:t>
          </a:r>
          <a:endParaRPr lang="en-IN" sz="1600" dirty="0"/>
        </a:p>
      </dgm:t>
    </dgm:pt>
    <dgm:pt modelId="{A2FFF73F-8414-4EC5-8456-712EBAEE7581}" type="parTrans" cxnId="{8C16F296-C0DA-4AC6-84D5-3AC9C4BDF6A6}">
      <dgm:prSet/>
      <dgm:spPr/>
      <dgm:t>
        <a:bodyPr/>
        <a:lstStyle/>
        <a:p>
          <a:endParaRPr lang="en-IN" sz="1600"/>
        </a:p>
      </dgm:t>
    </dgm:pt>
    <dgm:pt modelId="{6818D235-C7AC-46C8-8A93-718ACF86AA00}" type="sibTrans" cxnId="{8C16F296-C0DA-4AC6-84D5-3AC9C4BDF6A6}">
      <dgm:prSet/>
      <dgm:spPr/>
      <dgm:t>
        <a:bodyPr/>
        <a:lstStyle/>
        <a:p>
          <a:endParaRPr lang="en-IN" sz="1600"/>
        </a:p>
      </dgm:t>
    </dgm:pt>
    <dgm:pt modelId="{1E81F82A-DD23-495C-886A-0FA75D3141A9}">
      <dgm:prSet custT="1"/>
      <dgm:spPr/>
      <dgm:t>
        <a:bodyPr/>
        <a:lstStyle/>
        <a:p>
          <a:r>
            <a:rPr lang="en-US" sz="1600" dirty="0"/>
            <a:t>External Confirmation</a:t>
          </a:r>
          <a:endParaRPr lang="en-IN" sz="1600" dirty="0"/>
        </a:p>
      </dgm:t>
    </dgm:pt>
    <dgm:pt modelId="{8F69DDC4-1681-4046-948A-E6BFB6854B10}" type="parTrans" cxnId="{081314C3-C550-423E-91EC-1D0B2DAE9594}">
      <dgm:prSet/>
      <dgm:spPr/>
      <dgm:t>
        <a:bodyPr/>
        <a:lstStyle/>
        <a:p>
          <a:endParaRPr lang="en-IN" sz="1600"/>
        </a:p>
      </dgm:t>
    </dgm:pt>
    <dgm:pt modelId="{1BF5BEA9-556A-4F6D-9EA9-B8E5E181FB2E}" type="sibTrans" cxnId="{081314C3-C550-423E-91EC-1D0B2DAE9594}">
      <dgm:prSet/>
      <dgm:spPr/>
      <dgm:t>
        <a:bodyPr/>
        <a:lstStyle/>
        <a:p>
          <a:endParaRPr lang="en-IN" sz="1600"/>
        </a:p>
      </dgm:t>
    </dgm:pt>
    <dgm:pt modelId="{254BC1FD-F49E-4207-B826-8EEF10A15E29}">
      <dgm:prSet custT="1"/>
      <dgm:spPr/>
      <dgm:t>
        <a:bodyPr/>
        <a:lstStyle/>
        <a:p>
          <a:r>
            <a:rPr lang="en-US" sz="1600" dirty="0"/>
            <a:t>Checking of Mathematical Accuracy of records</a:t>
          </a:r>
          <a:endParaRPr lang="en-IN" sz="1600" dirty="0"/>
        </a:p>
      </dgm:t>
    </dgm:pt>
    <dgm:pt modelId="{A2A14311-F720-467D-8167-C47F86AD058F}" type="parTrans" cxnId="{1931C810-29F8-4579-9938-782082E52B83}">
      <dgm:prSet/>
      <dgm:spPr/>
      <dgm:t>
        <a:bodyPr/>
        <a:lstStyle/>
        <a:p>
          <a:endParaRPr lang="en-IN" sz="1600"/>
        </a:p>
      </dgm:t>
    </dgm:pt>
    <dgm:pt modelId="{EBF406CB-3B00-4012-BDB8-72917BB97351}" type="sibTrans" cxnId="{1931C810-29F8-4579-9938-782082E52B83}">
      <dgm:prSet/>
      <dgm:spPr/>
      <dgm:t>
        <a:bodyPr/>
        <a:lstStyle/>
        <a:p>
          <a:endParaRPr lang="en-IN" sz="1600"/>
        </a:p>
      </dgm:t>
    </dgm:pt>
    <dgm:pt modelId="{5C1E0399-7D17-4CD2-AA89-796BBACDCFAA}">
      <dgm:prSet phldrT="[Text]" custT="1"/>
      <dgm:spPr/>
      <dgm:t>
        <a:bodyPr/>
        <a:lstStyle/>
        <a:p>
          <a:r>
            <a:rPr lang="en-US" sz="1600" dirty="0"/>
            <a:t>Analytical Procedures</a:t>
          </a:r>
          <a:endParaRPr lang="en-IN" sz="1600" dirty="0"/>
        </a:p>
      </dgm:t>
    </dgm:pt>
    <dgm:pt modelId="{CE1820E7-B723-49BA-A941-95410F899712}" type="parTrans" cxnId="{55E6976B-CE96-463D-AC1F-B9EED49877A3}">
      <dgm:prSet/>
      <dgm:spPr/>
      <dgm:t>
        <a:bodyPr/>
        <a:lstStyle/>
        <a:p>
          <a:endParaRPr lang="en-IN" sz="1600"/>
        </a:p>
      </dgm:t>
    </dgm:pt>
    <dgm:pt modelId="{D5B619B7-09DF-4123-810E-A919DA820326}" type="sibTrans" cxnId="{55E6976B-CE96-463D-AC1F-B9EED49877A3}">
      <dgm:prSet/>
      <dgm:spPr/>
      <dgm:t>
        <a:bodyPr/>
        <a:lstStyle/>
        <a:p>
          <a:endParaRPr lang="en-IN" sz="1600"/>
        </a:p>
      </dgm:t>
    </dgm:pt>
    <dgm:pt modelId="{71D09578-A3C1-4E3D-BC76-F92BB4793748}">
      <dgm:prSet custT="1"/>
      <dgm:spPr/>
      <dgm:t>
        <a:bodyPr/>
        <a:lstStyle/>
        <a:p>
          <a:r>
            <a:rPr lang="en-IN" sz="1600" dirty="0"/>
            <a:t>Independent execution of procedures or controls of Entity</a:t>
          </a:r>
        </a:p>
      </dgm:t>
    </dgm:pt>
    <dgm:pt modelId="{C4852F4D-93DD-4E8E-B7CC-3CCFBC3739FE}" type="parTrans" cxnId="{61B4F221-4D65-4D17-BC07-5B3581B80709}">
      <dgm:prSet/>
      <dgm:spPr/>
      <dgm:t>
        <a:bodyPr/>
        <a:lstStyle/>
        <a:p>
          <a:endParaRPr lang="en-IN" sz="1600"/>
        </a:p>
      </dgm:t>
    </dgm:pt>
    <dgm:pt modelId="{F879F889-424A-4ACC-888F-022B1A602FD2}" type="sibTrans" cxnId="{61B4F221-4D65-4D17-BC07-5B3581B80709}">
      <dgm:prSet/>
      <dgm:spPr/>
      <dgm:t>
        <a:bodyPr/>
        <a:lstStyle/>
        <a:p>
          <a:endParaRPr lang="en-IN" sz="1600"/>
        </a:p>
      </dgm:t>
    </dgm:pt>
    <dgm:pt modelId="{7C1DC10F-EDE2-43E1-8838-85BA09F9C2BD}">
      <dgm:prSet custT="1"/>
      <dgm:spPr/>
      <dgm:t>
        <a:bodyPr/>
        <a:lstStyle/>
        <a:p>
          <a:r>
            <a:rPr lang="en-US" sz="1600" dirty="0"/>
            <a:t>Evaluations of financial information made by a study of plausible relationships</a:t>
          </a:r>
          <a:endParaRPr lang="en-IN" sz="1600" dirty="0"/>
        </a:p>
      </dgm:t>
    </dgm:pt>
    <dgm:pt modelId="{BD651E3B-77E4-43B3-84C0-5ED075B9C261}" type="parTrans" cxnId="{87701C46-283D-4416-B638-3A8A0BD662CE}">
      <dgm:prSet/>
      <dgm:spPr/>
      <dgm:t>
        <a:bodyPr/>
        <a:lstStyle/>
        <a:p>
          <a:endParaRPr lang="en-IN" sz="1600"/>
        </a:p>
      </dgm:t>
    </dgm:pt>
    <dgm:pt modelId="{7B6B73F9-D20A-41BF-9195-295CB1135ABE}" type="sibTrans" cxnId="{87701C46-283D-4416-B638-3A8A0BD662CE}">
      <dgm:prSet/>
      <dgm:spPr/>
      <dgm:t>
        <a:bodyPr/>
        <a:lstStyle/>
        <a:p>
          <a:endParaRPr lang="en-IN" sz="1600"/>
        </a:p>
      </dgm:t>
    </dgm:pt>
    <dgm:pt modelId="{06E34BF9-41C9-4282-912C-8B6C702E721A}" type="pres">
      <dgm:prSet presAssocID="{A2DBFE0B-4530-4D8B-861D-171EC625EE2E}" presName="diagram" presStyleCnt="0">
        <dgm:presLayoutVars>
          <dgm:dir/>
          <dgm:animLvl val="lvl"/>
          <dgm:resizeHandles val="exact"/>
        </dgm:presLayoutVars>
      </dgm:prSet>
      <dgm:spPr/>
    </dgm:pt>
    <dgm:pt modelId="{A9FC84C8-D2BE-46FC-9820-21F3A44EC1BD}" type="pres">
      <dgm:prSet presAssocID="{8E93B87C-22EA-45FA-8C95-A905FE80CC52}" presName="compNode" presStyleCnt="0"/>
      <dgm:spPr/>
    </dgm:pt>
    <dgm:pt modelId="{4A87CC17-619E-4A56-B6CF-57C32DCAFBB0}" type="pres">
      <dgm:prSet presAssocID="{8E93B87C-22EA-45FA-8C95-A905FE80CC52}" presName="childRect" presStyleLbl="bgAcc1" presStyleIdx="0" presStyleCnt="6">
        <dgm:presLayoutVars>
          <dgm:bulletEnabled val="1"/>
        </dgm:presLayoutVars>
      </dgm:prSet>
      <dgm:spPr/>
    </dgm:pt>
    <dgm:pt modelId="{07E2C221-DC81-46AA-8940-D6221FF04CF7}" type="pres">
      <dgm:prSet presAssocID="{8E93B87C-22EA-45FA-8C95-A905FE80CC52}" presName="parentText" presStyleLbl="node1" presStyleIdx="0" presStyleCnt="0">
        <dgm:presLayoutVars>
          <dgm:chMax val="0"/>
          <dgm:bulletEnabled val="1"/>
        </dgm:presLayoutVars>
      </dgm:prSet>
      <dgm:spPr/>
    </dgm:pt>
    <dgm:pt modelId="{E8AC628F-DE51-478A-9C6B-BB563E179572}" type="pres">
      <dgm:prSet presAssocID="{8E93B87C-22EA-45FA-8C95-A905FE80CC52}" presName="parentRect" presStyleLbl="alignNode1" presStyleIdx="0" presStyleCnt="6"/>
      <dgm:spPr/>
    </dgm:pt>
    <dgm:pt modelId="{0D94723F-AAE7-41A2-808A-0B7A6B41C87B}" type="pres">
      <dgm:prSet presAssocID="{8E93B87C-22EA-45FA-8C95-A905FE80CC52}" presName="adorn" presStyleLbl="fgAccFollowNode1" presStyleIdx="0" presStyleCnt="6" custLinFactNeighborX="-16866" custLinFactNeighborY="-13167"/>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Research with solid fill"/>
        </a:ext>
      </dgm:extLst>
    </dgm:pt>
    <dgm:pt modelId="{342C0B0D-E7B3-4D77-879B-352ADD7AC881}" type="pres">
      <dgm:prSet presAssocID="{2BA79DDA-B645-4FC0-9B55-D9D94A1E69A0}" presName="sibTrans" presStyleLbl="sibTrans2D1" presStyleIdx="0" presStyleCnt="0"/>
      <dgm:spPr/>
    </dgm:pt>
    <dgm:pt modelId="{8E081A37-6A26-4086-8E5E-8FB4937232CC}" type="pres">
      <dgm:prSet presAssocID="{8AFB74AA-C0CE-489F-A931-B7967CF43B5A}" presName="compNode" presStyleCnt="0"/>
      <dgm:spPr/>
    </dgm:pt>
    <dgm:pt modelId="{65219D44-8393-4EF1-9BDF-E05C01685861}" type="pres">
      <dgm:prSet presAssocID="{8AFB74AA-C0CE-489F-A931-B7967CF43B5A}" presName="childRect" presStyleLbl="bgAcc1" presStyleIdx="1" presStyleCnt="6">
        <dgm:presLayoutVars>
          <dgm:bulletEnabled val="1"/>
        </dgm:presLayoutVars>
      </dgm:prSet>
      <dgm:spPr/>
    </dgm:pt>
    <dgm:pt modelId="{F90C9062-AD25-442E-80F1-D110E16B4D2B}" type="pres">
      <dgm:prSet presAssocID="{8AFB74AA-C0CE-489F-A931-B7967CF43B5A}" presName="parentText" presStyleLbl="node1" presStyleIdx="0" presStyleCnt="0">
        <dgm:presLayoutVars>
          <dgm:chMax val="0"/>
          <dgm:bulletEnabled val="1"/>
        </dgm:presLayoutVars>
      </dgm:prSet>
      <dgm:spPr/>
    </dgm:pt>
    <dgm:pt modelId="{5CF5582A-C0B7-4AF5-92F7-14C77C1DB889}" type="pres">
      <dgm:prSet presAssocID="{8AFB74AA-C0CE-489F-A931-B7967CF43B5A}" presName="parentRect" presStyleLbl="alignNode1" presStyleIdx="1" presStyleCnt="6" custLinFactNeighborX="262" custLinFactNeighborY="-3936"/>
      <dgm:spPr/>
    </dgm:pt>
    <dgm:pt modelId="{2DA2D490-5C06-471B-BE53-F012784EE497}" type="pres">
      <dgm:prSet presAssocID="{8AFB74AA-C0CE-489F-A931-B7967CF43B5A}" presName="adorn" presStyleLbl="fgAccFollowNode1" presStyleIdx="1" presStyleCnt="6" custScaleX="100478" custLinFactNeighborX="-26985" custLinFactNeighborY="-25298"/>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yes with solid fill"/>
        </a:ext>
      </dgm:extLst>
    </dgm:pt>
    <dgm:pt modelId="{A0FE5A10-60DE-4CD3-8099-AC2A10083DD0}" type="pres">
      <dgm:prSet presAssocID="{98B7B438-BE9B-42F4-9FCD-7D187D4B7BFD}" presName="sibTrans" presStyleLbl="sibTrans2D1" presStyleIdx="0" presStyleCnt="0"/>
      <dgm:spPr/>
    </dgm:pt>
    <dgm:pt modelId="{2DE87144-9B57-4A36-BAB9-647C24A48FBC}" type="pres">
      <dgm:prSet presAssocID="{C0B44E75-EFB7-458F-B989-0617348A4E3A}" presName="compNode" presStyleCnt="0"/>
      <dgm:spPr/>
    </dgm:pt>
    <dgm:pt modelId="{BEA5676D-601D-45D3-A2ED-27CAD045ECE1}" type="pres">
      <dgm:prSet presAssocID="{C0B44E75-EFB7-458F-B989-0617348A4E3A}" presName="childRect" presStyleLbl="bgAcc1" presStyleIdx="2" presStyleCnt="6">
        <dgm:presLayoutVars>
          <dgm:bulletEnabled val="1"/>
        </dgm:presLayoutVars>
      </dgm:prSet>
      <dgm:spPr/>
    </dgm:pt>
    <dgm:pt modelId="{50653EDD-1EBC-48CD-99A3-CCB012363999}" type="pres">
      <dgm:prSet presAssocID="{C0B44E75-EFB7-458F-B989-0617348A4E3A}" presName="parentText" presStyleLbl="node1" presStyleIdx="0" presStyleCnt="0">
        <dgm:presLayoutVars>
          <dgm:chMax val="0"/>
          <dgm:bulletEnabled val="1"/>
        </dgm:presLayoutVars>
      </dgm:prSet>
      <dgm:spPr/>
    </dgm:pt>
    <dgm:pt modelId="{1BD86766-62AE-4C9A-8C06-B0D54CF0BF34}" type="pres">
      <dgm:prSet presAssocID="{C0B44E75-EFB7-458F-B989-0617348A4E3A}" presName="parentRect" presStyleLbl="alignNode1" presStyleIdx="2" presStyleCnt="6"/>
      <dgm:spPr/>
    </dgm:pt>
    <dgm:pt modelId="{BFFCB9C5-BF47-42BF-86EE-2FCE1957DCED}" type="pres">
      <dgm:prSet presAssocID="{C0B44E75-EFB7-458F-B989-0617348A4E3A}" presName="adorn" presStyleLbl="fgAccFollowNode1" presStyleIdx="2" presStyleCnt="6" custLinFactNeighborX="-21925" custLinFactNeighborY="-22022"/>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mark with solid fill"/>
        </a:ext>
      </dgm:extLst>
    </dgm:pt>
    <dgm:pt modelId="{BE8463C5-08BB-471E-9E6A-4FA02EDF01ED}" type="pres">
      <dgm:prSet presAssocID="{A9AF799F-F9E4-4564-B8BE-F17F272F6AEE}" presName="sibTrans" presStyleLbl="sibTrans2D1" presStyleIdx="0" presStyleCnt="0"/>
      <dgm:spPr/>
    </dgm:pt>
    <dgm:pt modelId="{8A25E084-D176-4285-B4E2-6CB51E72E4C7}" type="pres">
      <dgm:prSet presAssocID="{CB85E4F4-8F42-4671-A50D-C095AA544970}" presName="compNode" presStyleCnt="0"/>
      <dgm:spPr/>
    </dgm:pt>
    <dgm:pt modelId="{9497138D-F005-4CD4-B3A8-35D739432C87}" type="pres">
      <dgm:prSet presAssocID="{CB85E4F4-8F42-4671-A50D-C095AA544970}" presName="childRect" presStyleLbl="bgAcc1" presStyleIdx="3" presStyleCnt="6">
        <dgm:presLayoutVars>
          <dgm:bulletEnabled val="1"/>
        </dgm:presLayoutVars>
      </dgm:prSet>
      <dgm:spPr/>
    </dgm:pt>
    <dgm:pt modelId="{4A3196D7-9F34-4AC3-90C7-CD0E0FCAD416}" type="pres">
      <dgm:prSet presAssocID="{CB85E4F4-8F42-4671-A50D-C095AA544970}" presName="parentText" presStyleLbl="node1" presStyleIdx="0" presStyleCnt="0">
        <dgm:presLayoutVars>
          <dgm:chMax val="0"/>
          <dgm:bulletEnabled val="1"/>
        </dgm:presLayoutVars>
      </dgm:prSet>
      <dgm:spPr/>
    </dgm:pt>
    <dgm:pt modelId="{9C031A1A-AC20-40DC-913D-D5E5DB01993C}" type="pres">
      <dgm:prSet presAssocID="{CB85E4F4-8F42-4671-A50D-C095AA544970}" presName="parentRect" presStyleLbl="alignNode1" presStyleIdx="3" presStyleCnt="6"/>
      <dgm:spPr/>
    </dgm:pt>
    <dgm:pt modelId="{44A4D80D-36E8-457A-A8BF-00B4F270A626}" type="pres">
      <dgm:prSet presAssocID="{CB85E4F4-8F42-4671-A50D-C095AA544970}" presName="adorn" presStyleLbl="fgAccFollowNode1" presStyleIdx="3" presStyleCnt="6" custLinFactNeighborX="-15179" custLinFactNeighborY="-15179"/>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cales of justice with solid fill"/>
        </a:ext>
      </dgm:extLst>
    </dgm:pt>
    <dgm:pt modelId="{246F1088-E07B-48F0-8604-70D2AE0F8FC3}" type="pres">
      <dgm:prSet presAssocID="{5F137CFE-EAF1-47BE-AC95-5A8DD1139FBE}" presName="sibTrans" presStyleLbl="sibTrans2D1" presStyleIdx="0" presStyleCnt="0"/>
      <dgm:spPr/>
    </dgm:pt>
    <dgm:pt modelId="{0160D2B6-5777-4B5D-9E1A-A6F785356468}" type="pres">
      <dgm:prSet presAssocID="{F21AE131-60CF-47D4-9D09-A8C812A3E476}" presName="compNode" presStyleCnt="0"/>
      <dgm:spPr/>
    </dgm:pt>
    <dgm:pt modelId="{D8C3CD53-E5E0-4E23-A19C-3FE849AECECA}" type="pres">
      <dgm:prSet presAssocID="{F21AE131-60CF-47D4-9D09-A8C812A3E476}" presName="childRect" presStyleLbl="bgAcc1" presStyleIdx="4" presStyleCnt="6">
        <dgm:presLayoutVars>
          <dgm:bulletEnabled val="1"/>
        </dgm:presLayoutVars>
      </dgm:prSet>
      <dgm:spPr/>
    </dgm:pt>
    <dgm:pt modelId="{999B1C2B-3858-4261-8591-1ED55CE42109}" type="pres">
      <dgm:prSet presAssocID="{F21AE131-60CF-47D4-9D09-A8C812A3E476}" presName="parentText" presStyleLbl="node1" presStyleIdx="0" presStyleCnt="0">
        <dgm:presLayoutVars>
          <dgm:chMax val="0"/>
          <dgm:bulletEnabled val="1"/>
        </dgm:presLayoutVars>
      </dgm:prSet>
      <dgm:spPr/>
    </dgm:pt>
    <dgm:pt modelId="{1230DFC4-315C-45DE-9833-A2A0070B50B4}" type="pres">
      <dgm:prSet presAssocID="{F21AE131-60CF-47D4-9D09-A8C812A3E476}" presName="parentRect" presStyleLbl="alignNode1" presStyleIdx="4" presStyleCnt="6"/>
      <dgm:spPr/>
    </dgm:pt>
    <dgm:pt modelId="{19B85F65-B193-40DB-9EBF-D1CC22FEDC3A}" type="pres">
      <dgm:prSet presAssocID="{F21AE131-60CF-47D4-9D09-A8C812A3E476}" presName="adorn" presStyleLbl="fgAccFollowNode1" presStyleIdx="4" presStyleCnt="6" custLinFactNeighborX="-13492" custLinFactNeighborY="-1686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Arrow circle with solid fill"/>
        </a:ext>
      </dgm:extLst>
    </dgm:pt>
    <dgm:pt modelId="{6FEE2FE2-F7B2-4653-8F23-80F6D6AB35A8}" type="pres">
      <dgm:prSet presAssocID="{DDE0E0A1-CCE4-42FA-9602-8E2CA3B26F01}" presName="sibTrans" presStyleLbl="sibTrans2D1" presStyleIdx="0" presStyleCnt="0"/>
      <dgm:spPr/>
    </dgm:pt>
    <dgm:pt modelId="{E459A669-9ED3-4DD7-A857-F3D9F9E730D8}" type="pres">
      <dgm:prSet presAssocID="{5C1E0399-7D17-4CD2-AA89-796BBACDCFAA}" presName="compNode" presStyleCnt="0"/>
      <dgm:spPr/>
    </dgm:pt>
    <dgm:pt modelId="{4A738095-D2D4-4C5C-A366-738EFCA78EF7}" type="pres">
      <dgm:prSet presAssocID="{5C1E0399-7D17-4CD2-AA89-796BBACDCFAA}" presName="childRect" presStyleLbl="bgAcc1" presStyleIdx="5" presStyleCnt="6" custLinFactNeighborY="-647">
        <dgm:presLayoutVars>
          <dgm:bulletEnabled val="1"/>
        </dgm:presLayoutVars>
      </dgm:prSet>
      <dgm:spPr/>
    </dgm:pt>
    <dgm:pt modelId="{E2B1C499-BAFC-4655-BEF6-3BFDA91E311D}" type="pres">
      <dgm:prSet presAssocID="{5C1E0399-7D17-4CD2-AA89-796BBACDCFAA}" presName="parentText" presStyleLbl="node1" presStyleIdx="0" presStyleCnt="0">
        <dgm:presLayoutVars>
          <dgm:chMax val="0"/>
          <dgm:bulletEnabled val="1"/>
        </dgm:presLayoutVars>
      </dgm:prSet>
      <dgm:spPr/>
    </dgm:pt>
    <dgm:pt modelId="{35079BC5-CC47-4F57-AC82-931F368237EF}" type="pres">
      <dgm:prSet presAssocID="{5C1E0399-7D17-4CD2-AA89-796BBACDCFAA}" presName="parentRect" presStyleLbl="alignNode1" presStyleIdx="5" presStyleCnt="6"/>
      <dgm:spPr/>
    </dgm:pt>
    <dgm:pt modelId="{77748D75-98E3-44E8-B842-66E7D8CB6DBC}" type="pres">
      <dgm:prSet presAssocID="{5C1E0399-7D17-4CD2-AA89-796BBACDCFAA}" presName="adorn" presStyleLbl="fgAccFollowNode1" presStyleIdx="5" presStyleCnt="6" custLinFactNeighborX="-15179" custLinFactNeighborY="-18552"/>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Brain in head with solid fill"/>
        </a:ext>
      </dgm:extLst>
    </dgm:pt>
  </dgm:ptLst>
  <dgm:cxnLst>
    <dgm:cxn modelId="{A7A51B02-D9ED-42F9-8A9A-6FDAF249E38D}" type="presOf" srcId="{2C78E784-99C1-4EFF-84DC-797C27360711}" destId="{65219D44-8393-4EF1-9BDF-E05C01685861}" srcOrd="0" destOrd="0" presId="urn:microsoft.com/office/officeart/2005/8/layout/bList2"/>
    <dgm:cxn modelId="{1B44A10C-D906-41B7-A245-D7468C5840B0}" type="presOf" srcId="{2BA79DDA-B645-4FC0-9B55-D9D94A1E69A0}" destId="{342C0B0D-E7B3-4D77-879B-352ADD7AC881}" srcOrd="0" destOrd="0" presId="urn:microsoft.com/office/officeart/2005/8/layout/bList2"/>
    <dgm:cxn modelId="{1931C810-29F8-4579-9938-782082E52B83}" srcId="{CB85E4F4-8F42-4671-A50D-C095AA544970}" destId="{254BC1FD-F49E-4207-B826-8EEF10A15E29}" srcOrd="0" destOrd="0" parTransId="{A2A14311-F720-467D-8167-C47F86AD058F}" sibTransId="{EBF406CB-3B00-4012-BDB8-72917BB97351}"/>
    <dgm:cxn modelId="{C12F9718-E3F2-47C6-BC34-91AAA1B6090C}" type="presOf" srcId="{1E81F82A-DD23-495C-886A-0FA75D3141A9}" destId="{BEA5676D-601D-45D3-A2ED-27CAD045ECE1}" srcOrd="0" destOrd="0" presId="urn:microsoft.com/office/officeart/2005/8/layout/bList2"/>
    <dgm:cxn modelId="{61B4F221-4D65-4D17-BC07-5B3581B80709}" srcId="{F21AE131-60CF-47D4-9D09-A8C812A3E476}" destId="{71D09578-A3C1-4E3D-BC76-F92BB4793748}" srcOrd="0" destOrd="0" parTransId="{C4852F4D-93DD-4E8E-B7CC-3CCFBC3739FE}" sibTransId="{F879F889-424A-4ACC-888F-022B1A602FD2}"/>
    <dgm:cxn modelId="{3D642422-6391-4793-A51F-31FB8FF86320}" type="presOf" srcId="{5F137CFE-EAF1-47BE-AC95-5A8DD1139FBE}" destId="{246F1088-E07B-48F0-8604-70D2AE0F8FC3}" srcOrd="0" destOrd="0" presId="urn:microsoft.com/office/officeart/2005/8/layout/bList2"/>
    <dgm:cxn modelId="{E5F8102F-16A3-4C0A-AA3F-73F4C6975091}" type="presOf" srcId="{DCFFAE03-D4B6-4417-AD8F-9776EBC831B2}" destId="{4A87CC17-619E-4A56-B6CF-57C32DCAFBB0}" srcOrd="0" destOrd="0" presId="urn:microsoft.com/office/officeart/2005/8/layout/bList2"/>
    <dgm:cxn modelId="{D34E6E3C-786D-4D3B-B11A-60A0BB5E550E}" srcId="{A2DBFE0B-4530-4D8B-861D-171EC625EE2E}" destId="{F21AE131-60CF-47D4-9D09-A8C812A3E476}" srcOrd="4" destOrd="0" parTransId="{1DD2A2CF-63D4-49A1-9591-BE6138C1658B}" sibTransId="{DDE0E0A1-CCE4-42FA-9602-8E2CA3B26F01}"/>
    <dgm:cxn modelId="{87701C46-283D-4416-B638-3A8A0BD662CE}" srcId="{5C1E0399-7D17-4CD2-AA89-796BBACDCFAA}" destId="{7C1DC10F-EDE2-43E1-8838-85BA09F9C2BD}" srcOrd="0" destOrd="0" parTransId="{BD651E3B-77E4-43B3-84C0-5ED075B9C261}" sibTransId="{7B6B73F9-D20A-41BF-9195-295CB1135ABE}"/>
    <dgm:cxn modelId="{6AEF1D67-4D3D-49F9-B413-1950ADFF11F3}" type="presOf" srcId="{7C1DC10F-EDE2-43E1-8838-85BA09F9C2BD}" destId="{4A738095-D2D4-4C5C-A366-738EFCA78EF7}" srcOrd="0" destOrd="0" presId="urn:microsoft.com/office/officeart/2005/8/layout/bList2"/>
    <dgm:cxn modelId="{CB96BE4A-EC06-4B6A-8B06-D84FEF32C9B2}" type="presOf" srcId="{C0B44E75-EFB7-458F-B989-0617348A4E3A}" destId="{1BD86766-62AE-4C9A-8C06-B0D54CF0BF34}" srcOrd="1" destOrd="0" presId="urn:microsoft.com/office/officeart/2005/8/layout/bList2"/>
    <dgm:cxn modelId="{55E6976B-CE96-463D-AC1F-B9EED49877A3}" srcId="{A2DBFE0B-4530-4D8B-861D-171EC625EE2E}" destId="{5C1E0399-7D17-4CD2-AA89-796BBACDCFAA}" srcOrd="5" destOrd="0" parTransId="{CE1820E7-B723-49BA-A941-95410F899712}" sibTransId="{D5B619B7-09DF-4123-810E-A919DA820326}"/>
    <dgm:cxn modelId="{D6431B6C-CCC3-491D-AA6D-13A05141E58B}" type="presOf" srcId="{CB85E4F4-8F42-4671-A50D-C095AA544970}" destId="{9C031A1A-AC20-40DC-913D-D5E5DB01993C}" srcOrd="1" destOrd="0" presId="urn:microsoft.com/office/officeart/2005/8/layout/bList2"/>
    <dgm:cxn modelId="{0BB15F4C-DBEC-4C8B-9E95-DCCD49A194D0}" type="presOf" srcId="{A9AF799F-F9E4-4564-B8BE-F17F272F6AEE}" destId="{BE8463C5-08BB-471E-9E6A-4FA02EDF01ED}" srcOrd="0" destOrd="0" presId="urn:microsoft.com/office/officeart/2005/8/layout/bList2"/>
    <dgm:cxn modelId="{433A486D-2ABB-4BC1-869E-E600BEA4AEAB}" type="presOf" srcId="{254BC1FD-F49E-4207-B826-8EEF10A15E29}" destId="{9497138D-F005-4CD4-B3A8-35D739432C87}" srcOrd="0" destOrd="0" presId="urn:microsoft.com/office/officeart/2005/8/layout/bList2"/>
    <dgm:cxn modelId="{D0A0F773-E476-4370-B17A-2A747F17CEF5}" srcId="{A2DBFE0B-4530-4D8B-861D-171EC625EE2E}" destId="{CB85E4F4-8F42-4671-A50D-C095AA544970}" srcOrd="3" destOrd="0" parTransId="{074D5AF6-2D9E-4613-8DDF-0D8E67B51152}" sibTransId="{5F137CFE-EAF1-47BE-AC95-5A8DD1139FBE}"/>
    <dgm:cxn modelId="{BED5C455-033F-4E7A-862D-EE232BEA123E}" type="presOf" srcId="{DDE0E0A1-CCE4-42FA-9602-8E2CA3B26F01}" destId="{6FEE2FE2-F7B2-4653-8F23-80F6D6AB35A8}" srcOrd="0" destOrd="0" presId="urn:microsoft.com/office/officeart/2005/8/layout/bList2"/>
    <dgm:cxn modelId="{9885E97C-31CF-4782-91C3-C8FBD3C0C933}" type="presOf" srcId="{A2DBFE0B-4530-4D8B-861D-171EC625EE2E}" destId="{06E34BF9-41C9-4282-912C-8B6C702E721A}" srcOrd="0" destOrd="0" presId="urn:microsoft.com/office/officeart/2005/8/layout/bList2"/>
    <dgm:cxn modelId="{E8408D87-42D7-437F-B251-83A71F1517C7}" type="presOf" srcId="{F21AE131-60CF-47D4-9D09-A8C812A3E476}" destId="{999B1C2B-3858-4261-8591-1ED55CE42109}" srcOrd="0" destOrd="0" presId="urn:microsoft.com/office/officeart/2005/8/layout/bList2"/>
    <dgm:cxn modelId="{588F3788-34B0-4EC4-B1EC-74DFA9AAF371}" srcId="{A2DBFE0B-4530-4D8B-861D-171EC625EE2E}" destId="{8AFB74AA-C0CE-489F-A931-B7967CF43B5A}" srcOrd="1" destOrd="0" parTransId="{F0A35DE0-F02D-4CDA-9917-C1B9B5BA9D75}" sibTransId="{98B7B438-BE9B-42F4-9FCD-7D187D4B7BFD}"/>
    <dgm:cxn modelId="{8C16F296-C0DA-4AC6-84D5-3AC9C4BDF6A6}" srcId="{8AFB74AA-C0CE-489F-A931-B7967CF43B5A}" destId="{2C78E784-99C1-4EFF-84DC-797C27360711}" srcOrd="0" destOrd="0" parTransId="{A2FFF73F-8414-4EC5-8456-712EBAEE7581}" sibTransId="{6818D235-C7AC-46C8-8A93-718ACF86AA00}"/>
    <dgm:cxn modelId="{85AD9CA0-0F15-493D-BCAE-ED55967A7B3E}" srcId="{A2DBFE0B-4530-4D8B-861D-171EC625EE2E}" destId="{C0B44E75-EFB7-458F-B989-0617348A4E3A}" srcOrd="2" destOrd="0" parTransId="{A8B49827-861E-4074-9EAB-CAAA0DACD067}" sibTransId="{A9AF799F-F9E4-4564-B8BE-F17F272F6AEE}"/>
    <dgm:cxn modelId="{F1B89DA7-0ED1-4CED-A81C-F5232741714D}" srcId="{A2DBFE0B-4530-4D8B-861D-171EC625EE2E}" destId="{8E93B87C-22EA-45FA-8C95-A905FE80CC52}" srcOrd="0" destOrd="0" parTransId="{9405BD52-A287-449B-B697-9A260635F26D}" sibTransId="{2BA79DDA-B645-4FC0-9B55-D9D94A1E69A0}"/>
    <dgm:cxn modelId="{8A2BEAB1-D09E-4FFE-8711-2338992A4B0D}" type="presOf" srcId="{CB85E4F4-8F42-4671-A50D-C095AA544970}" destId="{4A3196D7-9F34-4AC3-90C7-CD0E0FCAD416}" srcOrd="0" destOrd="0" presId="urn:microsoft.com/office/officeart/2005/8/layout/bList2"/>
    <dgm:cxn modelId="{574CB7B5-6389-410A-ADBA-D09F109244DD}" type="presOf" srcId="{8E93B87C-22EA-45FA-8C95-A905FE80CC52}" destId="{07E2C221-DC81-46AA-8940-D6221FF04CF7}" srcOrd="0" destOrd="0" presId="urn:microsoft.com/office/officeart/2005/8/layout/bList2"/>
    <dgm:cxn modelId="{209427BB-D027-448D-9514-8637585D1C01}" type="presOf" srcId="{8AFB74AA-C0CE-489F-A931-B7967CF43B5A}" destId="{5CF5582A-C0B7-4AF5-92F7-14C77C1DB889}" srcOrd="1" destOrd="0" presId="urn:microsoft.com/office/officeart/2005/8/layout/bList2"/>
    <dgm:cxn modelId="{6AB198BD-BA98-4D6B-817F-F2A14885E920}" type="presOf" srcId="{98B7B438-BE9B-42F4-9FCD-7D187D4B7BFD}" destId="{A0FE5A10-60DE-4CD3-8099-AC2A10083DD0}" srcOrd="0" destOrd="0" presId="urn:microsoft.com/office/officeart/2005/8/layout/bList2"/>
    <dgm:cxn modelId="{081314C3-C550-423E-91EC-1D0B2DAE9594}" srcId="{C0B44E75-EFB7-458F-B989-0617348A4E3A}" destId="{1E81F82A-DD23-495C-886A-0FA75D3141A9}" srcOrd="0" destOrd="0" parTransId="{8F69DDC4-1681-4046-948A-E6BFB6854B10}" sibTransId="{1BF5BEA9-556A-4F6D-9EA9-B8E5E181FB2E}"/>
    <dgm:cxn modelId="{DE8E66C8-38A2-418A-9A4E-D34AD9C142BD}" srcId="{8E93B87C-22EA-45FA-8C95-A905FE80CC52}" destId="{DCFFAE03-D4B6-4417-AD8F-9776EBC831B2}" srcOrd="0" destOrd="0" parTransId="{2060CCD2-B3B7-40F7-89BF-B5218C86E56D}" sibTransId="{45F7ECE2-20C5-4A3C-997B-1357D44D99F6}"/>
    <dgm:cxn modelId="{654E1FE1-5BF6-498D-AC50-29C6E245DE1F}" type="presOf" srcId="{71D09578-A3C1-4E3D-BC76-F92BB4793748}" destId="{D8C3CD53-E5E0-4E23-A19C-3FE849AECECA}" srcOrd="0" destOrd="0" presId="urn:microsoft.com/office/officeart/2005/8/layout/bList2"/>
    <dgm:cxn modelId="{B19FEDE1-3BC4-4A10-BD9A-6F374246B78A}" type="presOf" srcId="{8E93B87C-22EA-45FA-8C95-A905FE80CC52}" destId="{E8AC628F-DE51-478A-9C6B-BB563E179572}" srcOrd="1" destOrd="0" presId="urn:microsoft.com/office/officeart/2005/8/layout/bList2"/>
    <dgm:cxn modelId="{F990F1E4-5459-42FF-A4C9-7BB74FA3C98F}" type="presOf" srcId="{8AFB74AA-C0CE-489F-A931-B7967CF43B5A}" destId="{F90C9062-AD25-442E-80F1-D110E16B4D2B}" srcOrd="0" destOrd="0" presId="urn:microsoft.com/office/officeart/2005/8/layout/bList2"/>
    <dgm:cxn modelId="{AAAF84EB-6F2C-4616-8909-91088FF90D9C}" type="presOf" srcId="{5C1E0399-7D17-4CD2-AA89-796BBACDCFAA}" destId="{35079BC5-CC47-4F57-AC82-931F368237EF}" srcOrd="1" destOrd="0" presId="urn:microsoft.com/office/officeart/2005/8/layout/bList2"/>
    <dgm:cxn modelId="{2C0B54F0-4C4D-46AD-972E-25AEAEB34BAD}" type="presOf" srcId="{F21AE131-60CF-47D4-9D09-A8C812A3E476}" destId="{1230DFC4-315C-45DE-9833-A2A0070B50B4}" srcOrd="1" destOrd="0" presId="urn:microsoft.com/office/officeart/2005/8/layout/bList2"/>
    <dgm:cxn modelId="{CA227DF0-22A7-40B3-9915-6243097C0896}" type="presOf" srcId="{5C1E0399-7D17-4CD2-AA89-796BBACDCFAA}" destId="{E2B1C499-BAFC-4655-BEF6-3BFDA91E311D}" srcOrd="0" destOrd="0" presId="urn:microsoft.com/office/officeart/2005/8/layout/bList2"/>
    <dgm:cxn modelId="{6C26B5F9-F6AF-454B-97C6-739437CECEFB}" type="presOf" srcId="{C0B44E75-EFB7-458F-B989-0617348A4E3A}" destId="{50653EDD-1EBC-48CD-99A3-CCB012363999}" srcOrd="0" destOrd="0" presId="urn:microsoft.com/office/officeart/2005/8/layout/bList2"/>
    <dgm:cxn modelId="{FDC97ED1-CF20-4CFA-8179-8D7C98DC0B0E}" type="presParOf" srcId="{06E34BF9-41C9-4282-912C-8B6C702E721A}" destId="{A9FC84C8-D2BE-46FC-9820-21F3A44EC1BD}" srcOrd="0" destOrd="0" presId="urn:microsoft.com/office/officeart/2005/8/layout/bList2"/>
    <dgm:cxn modelId="{B557378E-AEA8-458D-AE93-910559F9A70C}" type="presParOf" srcId="{A9FC84C8-D2BE-46FC-9820-21F3A44EC1BD}" destId="{4A87CC17-619E-4A56-B6CF-57C32DCAFBB0}" srcOrd="0" destOrd="0" presId="urn:microsoft.com/office/officeart/2005/8/layout/bList2"/>
    <dgm:cxn modelId="{2391604F-0F1C-482B-B6BD-A079EADC9E20}" type="presParOf" srcId="{A9FC84C8-D2BE-46FC-9820-21F3A44EC1BD}" destId="{07E2C221-DC81-46AA-8940-D6221FF04CF7}" srcOrd="1" destOrd="0" presId="urn:microsoft.com/office/officeart/2005/8/layout/bList2"/>
    <dgm:cxn modelId="{59EB4F5F-0060-40E6-A8C1-663D8C191FE4}" type="presParOf" srcId="{A9FC84C8-D2BE-46FC-9820-21F3A44EC1BD}" destId="{E8AC628F-DE51-478A-9C6B-BB563E179572}" srcOrd="2" destOrd="0" presId="urn:microsoft.com/office/officeart/2005/8/layout/bList2"/>
    <dgm:cxn modelId="{EBAABD46-588F-4008-9F4A-611788C87D62}" type="presParOf" srcId="{A9FC84C8-D2BE-46FC-9820-21F3A44EC1BD}" destId="{0D94723F-AAE7-41A2-808A-0B7A6B41C87B}" srcOrd="3" destOrd="0" presId="urn:microsoft.com/office/officeart/2005/8/layout/bList2"/>
    <dgm:cxn modelId="{FD7A08F8-918A-4919-AF59-D1F145ACBF9C}" type="presParOf" srcId="{06E34BF9-41C9-4282-912C-8B6C702E721A}" destId="{342C0B0D-E7B3-4D77-879B-352ADD7AC881}" srcOrd="1" destOrd="0" presId="urn:microsoft.com/office/officeart/2005/8/layout/bList2"/>
    <dgm:cxn modelId="{83C7770B-89B6-4AD1-8FBA-50CD274FAE08}" type="presParOf" srcId="{06E34BF9-41C9-4282-912C-8B6C702E721A}" destId="{8E081A37-6A26-4086-8E5E-8FB4937232CC}" srcOrd="2" destOrd="0" presId="urn:microsoft.com/office/officeart/2005/8/layout/bList2"/>
    <dgm:cxn modelId="{D6703D03-15FB-45DC-9839-E22A0349633E}" type="presParOf" srcId="{8E081A37-6A26-4086-8E5E-8FB4937232CC}" destId="{65219D44-8393-4EF1-9BDF-E05C01685861}" srcOrd="0" destOrd="0" presId="urn:microsoft.com/office/officeart/2005/8/layout/bList2"/>
    <dgm:cxn modelId="{307117AA-E9B4-40EB-B154-6291008A1797}" type="presParOf" srcId="{8E081A37-6A26-4086-8E5E-8FB4937232CC}" destId="{F90C9062-AD25-442E-80F1-D110E16B4D2B}" srcOrd="1" destOrd="0" presId="urn:microsoft.com/office/officeart/2005/8/layout/bList2"/>
    <dgm:cxn modelId="{3FEC654F-733C-4FFC-A2C1-2F0D9D05DB8A}" type="presParOf" srcId="{8E081A37-6A26-4086-8E5E-8FB4937232CC}" destId="{5CF5582A-C0B7-4AF5-92F7-14C77C1DB889}" srcOrd="2" destOrd="0" presId="urn:microsoft.com/office/officeart/2005/8/layout/bList2"/>
    <dgm:cxn modelId="{ABF61D68-BD03-4135-8DF3-05351D4F452F}" type="presParOf" srcId="{8E081A37-6A26-4086-8E5E-8FB4937232CC}" destId="{2DA2D490-5C06-471B-BE53-F012784EE497}" srcOrd="3" destOrd="0" presId="urn:microsoft.com/office/officeart/2005/8/layout/bList2"/>
    <dgm:cxn modelId="{22D63577-2799-431A-80CE-16FE44C40ABE}" type="presParOf" srcId="{06E34BF9-41C9-4282-912C-8B6C702E721A}" destId="{A0FE5A10-60DE-4CD3-8099-AC2A10083DD0}" srcOrd="3" destOrd="0" presId="urn:microsoft.com/office/officeart/2005/8/layout/bList2"/>
    <dgm:cxn modelId="{40FCE7FC-D8F5-4BED-BB44-2E94BE9BC8A3}" type="presParOf" srcId="{06E34BF9-41C9-4282-912C-8B6C702E721A}" destId="{2DE87144-9B57-4A36-BAB9-647C24A48FBC}" srcOrd="4" destOrd="0" presId="urn:microsoft.com/office/officeart/2005/8/layout/bList2"/>
    <dgm:cxn modelId="{9F06E9B3-55A2-4E70-AFC7-28CA9125C690}" type="presParOf" srcId="{2DE87144-9B57-4A36-BAB9-647C24A48FBC}" destId="{BEA5676D-601D-45D3-A2ED-27CAD045ECE1}" srcOrd="0" destOrd="0" presId="urn:microsoft.com/office/officeart/2005/8/layout/bList2"/>
    <dgm:cxn modelId="{9934AF31-93F5-47CA-ABA6-3E5C9A8C19E5}" type="presParOf" srcId="{2DE87144-9B57-4A36-BAB9-647C24A48FBC}" destId="{50653EDD-1EBC-48CD-99A3-CCB012363999}" srcOrd="1" destOrd="0" presId="urn:microsoft.com/office/officeart/2005/8/layout/bList2"/>
    <dgm:cxn modelId="{4B2AA9A5-D164-4628-828B-5A75212B83EE}" type="presParOf" srcId="{2DE87144-9B57-4A36-BAB9-647C24A48FBC}" destId="{1BD86766-62AE-4C9A-8C06-B0D54CF0BF34}" srcOrd="2" destOrd="0" presId="urn:microsoft.com/office/officeart/2005/8/layout/bList2"/>
    <dgm:cxn modelId="{4F328774-901E-49AB-A511-83BB7D019368}" type="presParOf" srcId="{2DE87144-9B57-4A36-BAB9-647C24A48FBC}" destId="{BFFCB9C5-BF47-42BF-86EE-2FCE1957DCED}" srcOrd="3" destOrd="0" presId="urn:microsoft.com/office/officeart/2005/8/layout/bList2"/>
    <dgm:cxn modelId="{B78D4029-3632-4F80-A64C-3CE7EF3E0BCF}" type="presParOf" srcId="{06E34BF9-41C9-4282-912C-8B6C702E721A}" destId="{BE8463C5-08BB-471E-9E6A-4FA02EDF01ED}" srcOrd="5" destOrd="0" presId="urn:microsoft.com/office/officeart/2005/8/layout/bList2"/>
    <dgm:cxn modelId="{59EE0CDE-FE4C-4BD8-B0B1-2844A49D4F03}" type="presParOf" srcId="{06E34BF9-41C9-4282-912C-8B6C702E721A}" destId="{8A25E084-D176-4285-B4E2-6CB51E72E4C7}" srcOrd="6" destOrd="0" presId="urn:microsoft.com/office/officeart/2005/8/layout/bList2"/>
    <dgm:cxn modelId="{E2528F1E-BB74-4539-A44D-138EF575E06F}" type="presParOf" srcId="{8A25E084-D176-4285-B4E2-6CB51E72E4C7}" destId="{9497138D-F005-4CD4-B3A8-35D739432C87}" srcOrd="0" destOrd="0" presId="urn:microsoft.com/office/officeart/2005/8/layout/bList2"/>
    <dgm:cxn modelId="{3C2FEBC2-9E56-4A1E-A690-382AE06BDB45}" type="presParOf" srcId="{8A25E084-D176-4285-B4E2-6CB51E72E4C7}" destId="{4A3196D7-9F34-4AC3-90C7-CD0E0FCAD416}" srcOrd="1" destOrd="0" presId="urn:microsoft.com/office/officeart/2005/8/layout/bList2"/>
    <dgm:cxn modelId="{C7A20FF3-1F3E-4801-8838-92356DCD2498}" type="presParOf" srcId="{8A25E084-D176-4285-B4E2-6CB51E72E4C7}" destId="{9C031A1A-AC20-40DC-913D-D5E5DB01993C}" srcOrd="2" destOrd="0" presId="urn:microsoft.com/office/officeart/2005/8/layout/bList2"/>
    <dgm:cxn modelId="{93A7C7BB-1A2B-4592-BB39-A3278F4C7244}" type="presParOf" srcId="{8A25E084-D176-4285-B4E2-6CB51E72E4C7}" destId="{44A4D80D-36E8-457A-A8BF-00B4F270A626}" srcOrd="3" destOrd="0" presId="urn:microsoft.com/office/officeart/2005/8/layout/bList2"/>
    <dgm:cxn modelId="{A8136D62-AF4E-4A3C-A051-8845F1E8F535}" type="presParOf" srcId="{06E34BF9-41C9-4282-912C-8B6C702E721A}" destId="{246F1088-E07B-48F0-8604-70D2AE0F8FC3}" srcOrd="7" destOrd="0" presId="urn:microsoft.com/office/officeart/2005/8/layout/bList2"/>
    <dgm:cxn modelId="{C04E497F-354C-4308-A200-DC8F980EEE7E}" type="presParOf" srcId="{06E34BF9-41C9-4282-912C-8B6C702E721A}" destId="{0160D2B6-5777-4B5D-9E1A-A6F785356468}" srcOrd="8" destOrd="0" presId="urn:microsoft.com/office/officeart/2005/8/layout/bList2"/>
    <dgm:cxn modelId="{25940491-71C2-474D-8A78-FF03B8B0C022}" type="presParOf" srcId="{0160D2B6-5777-4B5D-9E1A-A6F785356468}" destId="{D8C3CD53-E5E0-4E23-A19C-3FE849AECECA}" srcOrd="0" destOrd="0" presId="urn:microsoft.com/office/officeart/2005/8/layout/bList2"/>
    <dgm:cxn modelId="{D1DF2331-9832-4C13-9F0E-1309D2682DCE}" type="presParOf" srcId="{0160D2B6-5777-4B5D-9E1A-A6F785356468}" destId="{999B1C2B-3858-4261-8591-1ED55CE42109}" srcOrd="1" destOrd="0" presId="urn:microsoft.com/office/officeart/2005/8/layout/bList2"/>
    <dgm:cxn modelId="{BB3E98C1-8697-4C87-BAD0-46921DCAEA97}" type="presParOf" srcId="{0160D2B6-5777-4B5D-9E1A-A6F785356468}" destId="{1230DFC4-315C-45DE-9833-A2A0070B50B4}" srcOrd="2" destOrd="0" presId="urn:microsoft.com/office/officeart/2005/8/layout/bList2"/>
    <dgm:cxn modelId="{57D3466C-E908-4A1C-9CDF-E4A469C251FD}" type="presParOf" srcId="{0160D2B6-5777-4B5D-9E1A-A6F785356468}" destId="{19B85F65-B193-40DB-9EBF-D1CC22FEDC3A}" srcOrd="3" destOrd="0" presId="urn:microsoft.com/office/officeart/2005/8/layout/bList2"/>
    <dgm:cxn modelId="{6A2CD704-3006-4009-98AC-77B61324DCF5}" type="presParOf" srcId="{06E34BF9-41C9-4282-912C-8B6C702E721A}" destId="{6FEE2FE2-F7B2-4653-8F23-80F6D6AB35A8}" srcOrd="9" destOrd="0" presId="urn:microsoft.com/office/officeart/2005/8/layout/bList2"/>
    <dgm:cxn modelId="{C7C7CCFC-D027-496F-9077-DA145D0D503F}" type="presParOf" srcId="{06E34BF9-41C9-4282-912C-8B6C702E721A}" destId="{E459A669-9ED3-4DD7-A857-F3D9F9E730D8}" srcOrd="10" destOrd="0" presId="urn:microsoft.com/office/officeart/2005/8/layout/bList2"/>
    <dgm:cxn modelId="{54BB6095-FAE0-4653-B77D-95B36B645D97}" type="presParOf" srcId="{E459A669-9ED3-4DD7-A857-F3D9F9E730D8}" destId="{4A738095-D2D4-4C5C-A366-738EFCA78EF7}" srcOrd="0" destOrd="0" presId="urn:microsoft.com/office/officeart/2005/8/layout/bList2"/>
    <dgm:cxn modelId="{41E8A6E5-212B-49CB-B095-7BC0320147EA}" type="presParOf" srcId="{E459A669-9ED3-4DD7-A857-F3D9F9E730D8}" destId="{E2B1C499-BAFC-4655-BEF6-3BFDA91E311D}" srcOrd="1" destOrd="0" presId="urn:microsoft.com/office/officeart/2005/8/layout/bList2"/>
    <dgm:cxn modelId="{B2A41ECE-37F3-44A3-B76C-DB1C1D203A9D}" type="presParOf" srcId="{E459A669-9ED3-4DD7-A857-F3D9F9E730D8}" destId="{35079BC5-CC47-4F57-AC82-931F368237EF}" srcOrd="2" destOrd="0" presId="urn:microsoft.com/office/officeart/2005/8/layout/bList2"/>
    <dgm:cxn modelId="{6BC8A78B-6CDA-4244-8110-31941BB8E61C}" type="presParOf" srcId="{E459A669-9ED3-4DD7-A857-F3D9F9E730D8}" destId="{77748D75-98E3-44E8-B842-66E7D8CB6DBC}"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6626A35-260C-4A2C-93A5-A4AC00D8F63F}"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endParaRPr lang="en-IN"/>
        </a:p>
      </dgm:t>
    </dgm:pt>
    <dgm:pt modelId="{80B6A611-1357-45B2-875B-9BCDCF446CD0}">
      <dgm:prSet phldrT="[Text]"/>
      <dgm:spPr/>
      <dgm:t>
        <a:bodyPr/>
        <a:lstStyle/>
        <a:p>
          <a:r>
            <a:rPr lang="en-US" b="1" dirty="0"/>
            <a:t>Audit Procedures to obtain Audit Evidence </a:t>
          </a:r>
          <a:endParaRPr lang="en-IN" dirty="0"/>
        </a:p>
      </dgm:t>
    </dgm:pt>
    <dgm:pt modelId="{5D461B69-5E0D-4F91-85B4-752B680FCBDE}" type="parTrans" cxnId="{26DE31DF-0367-4F9F-89D4-79376E85F39B}">
      <dgm:prSet/>
      <dgm:spPr/>
      <dgm:t>
        <a:bodyPr/>
        <a:lstStyle/>
        <a:p>
          <a:endParaRPr lang="en-IN"/>
        </a:p>
      </dgm:t>
    </dgm:pt>
    <dgm:pt modelId="{52192ACA-0DA8-47C2-A61F-FCB52FC269F2}" type="sibTrans" cxnId="{26DE31DF-0367-4F9F-89D4-79376E85F39B}">
      <dgm:prSet/>
      <dgm:spPr/>
      <dgm:t>
        <a:bodyPr/>
        <a:lstStyle/>
        <a:p>
          <a:endParaRPr lang="en-IN"/>
        </a:p>
      </dgm:t>
    </dgm:pt>
    <dgm:pt modelId="{5D272485-EA01-4E74-818B-4FC6288D5321}">
      <dgm:prSet phldrT="[Text]"/>
      <dgm:spPr/>
      <dgm:t>
        <a:bodyPr/>
        <a:lstStyle/>
        <a:p>
          <a:r>
            <a:rPr lang="en-US" dirty="0"/>
            <a:t>Risk Assessment Procedures</a:t>
          </a:r>
          <a:endParaRPr lang="en-IN" dirty="0"/>
        </a:p>
      </dgm:t>
    </dgm:pt>
    <dgm:pt modelId="{D47895A7-F22B-41A4-A8B0-0EB3B1605816}" type="parTrans" cxnId="{0CD4E3B2-A687-4EA1-8A9E-6640B2001654}">
      <dgm:prSet/>
      <dgm:spPr/>
      <dgm:t>
        <a:bodyPr/>
        <a:lstStyle/>
        <a:p>
          <a:endParaRPr lang="en-IN"/>
        </a:p>
      </dgm:t>
    </dgm:pt>
    <dgm:pt modelId="{EC1B01D8-EF96-4208-AAD8-8A33317BE015}" type="sibTrans" cxnId="{0CD4E3B2-A687-4EA1-8A9E-6640B2001654}">
      <dgm:prSet/>
      <dgm:spPr/>
      <dgm:t>
        <a:bodyPr/>
        <a:lstStyle/>
        <a:p>
          <a:endParaRPr lang="en-IN"/>
        </a:p>
      </dgm:t>
    </dgm:pt>
    <dgm:pt modelId="{EAA369C9-7AA9-478F-84B8-5FD884B1963E}">
      <dgm:prSet phldrT="[Text]"/>
      <dgm:spPr/>
      <dgm:t>
        <a:bodyPr/>
        <a:lstStyle/>
        <a:p>
          <a:r>
            <a:rPr lang="en-US" dirty="0"/>
            <a:t>Test of Controls</a:t>
          </a:r>
          <a:endParaRPr lang="en-IN" dirty="0"/>
        </a:p>
      </dgm:t>
    </dgm:pt>
    <dgm:pt modelId="{E6F0C91D-B1C3-472E-A6B3-5CE231A6F4D0}" type="sibTrans" cxnId="{0F1CFA00-C0AF-43AA-BB99-AFEA42543D03}">
      <dgm:prSet/>
      <dgm:spPr/>
      <dgm:t>
        <a:bodyPr/>
        <a:lstStyle/>
        <a:p>
          <a:endParaRPr lang="en-IN"/>
        </a:p>
      </dgm:t>
    </dgm:pt>
    <dgm:pt modelId="{9A58BB47-2D22-4EC5-8B71-B8C63EBD0A70}" type="parTrans" cxnId="{0F1CFA00-C0AF-43AA-BB99-AFEA42543D03}">
      <dgm:prSet/>
      <dgm:spPr/>
      <dgm:t>
        <a:bodyPr/>
        <a:lstStyle/>
        <a:p>
          <a:endParaRPr lang="en-IN"/>
        </a:p>
      </dgm:t>
    </dgm:pt>
    <dgm:pt modelId="{5AF12DD2-EE50-4E20-8571-BB86798573FE}">
      <dgm:prSet phldrT="[Text]"/>
      <dgm:spPr/>
      <dgm:t>
        <a:bodyPr/>
        <a:lstStyle/>
        <a:p>
          <a:r>
            <a:rPr lang="en-US" dirty="0"/>
            <a:t>Further Assessment Procedures</a:t>
          </a:r>
          <a:endParaRPr lang="en-IN" dirty="0"/>
        </a:p>
      </dgm:t>
    </dgm:pt>
    <dgm:pt modelId="{4F039881-0EE7-48DF-87C8-486D0487F29B}" type="sibTrans" cxnId="{CF4849A9-E86E-4FDB-89E8-AABFB049B5B0}">
      <dgm:prSet/>
      <dgm:spPr/>
      <dgm:t>
        <a:bodyPr/>
        <a:lstStyle/>
        <a:p>
          <a:endParaRPr lang="en-IN"/>
        </a:p>
      </dgm:t>
    </dgm:pt>
    <dgm:pt modelId="{E1C0A493-91F0-4620-99CE-6C52EFE46314}" type="parTrans" cxnId="{CF4849A9-E86E-4FDB-89E8-AABFB049B5B0}">
      <dgm:prSet/>
      <dgm:spPr/>
      <dgm:t>
        <a:bodyPr/>
        <a:lstStyle/>
        <a:p>
          <a:endParaRPr lang="en-IN"/>
        </a:p>
      </dgm:t>
    </dgm:pt>
    <dgm:pt modelId="{270AA93B-EA36-42A7-9AAE-E8C14F34A18D}">
      <dgm:prSet phldrT="[Text]"/>
      <dgm:spPr/>
      <dgm:t>
        <a:bodyPr/>
        <a:lstStyle/>
        <a:p>
          <a:r>
            <a:rPr lang="en-US" dirty="0"/>
            <a:t>Test of Details</a:t>
          </a:r>
          <a:endParaRPr lang="en-IN" dirty="0"/>
        </a:p>
      </dgm:t>
    </dgm:pt>
    <dgm:pt modelId="{26C71F2C-48C6-47B6-AEEF-185A1A892349}" type="parTrans" cxnId="{DAF96391-F96B-4B43-9CF1-0021D15F6885}">
      <dgm:prSet/>
      <dgm:spPr/>
      <dgm:t>
        <a:bodyPr/>
        <a:lstStyle/>
        <a:p>
          <a:endParaRPr lang="en-IN"/>
        </a:p>
      </dgm:t>
    </dgm:pt>
    <dgm:pt modelId="{11C10F40-FD70-4E69-853A-9B9FD3243E68}" type="sibTrans" cxnId="{DAF96391-F96B-4B43-9CF1-0021D15F6885}">
      <dgm:prSet/>
      <dgm:spPr/>
      <dgm:t>
        <a:bodyPr/>
        <a:lstStyle/>
        <a:p>
          <a:endParaRPr lang="en-IN"/>
        </a:p>
      </dgm:t>
    </dgm:pt>
    <dgm:pt modelId="{4872D73A-B792-4A7E-B040-81E17129B9E6}" type="pres">
      <dgm:prSet presAssocID="{66626A35-260C-4A2C-93A5-A4AC00D8F63F}" presName="hierChild1" presStyleCnt="0">
        <dgm:presLayoutVars>
          <dgm:chPref val="1"/>
          <dgm:dir/>
          <dgm:animOne val="branch"/>
          <dgm:animLvl val="lvl"/>
          <dgm:resizeHandles/>
        </dgm:presLayoutVars>
      </dgm:prSet>
      <dgm:spPr/>
    </dgm:pt>
    <dgm:pt modelId="{AE28EDD7-03D9-477E-B49A-5578BEA60423}" type="pres">
      <dgm:prSet presAssocID="{80B6A611-1357-45B2-875B-9BCDCF446CD0}" presName="hierRoot1" presStyleCnt="0"/>
      <dgm:spPr/>
    </dgm:pt>
    <dgm:pt modelId="{00C35744-FBA2-4FAE-B180-FC57B72ED9BC}" type="pres">
      <dgm:prSet presAssocID="{80B6A611-1357-45B2-875B-9BCDCF446CD0}" presName="composite" presStyleCnt="0"/>
      <dgm:spPr/>
    </dgm:pt>
    <dgm:pt modelId="{DFE3FE0C-67DE-4A62-963F-9237B34AA463}" type="pres">
      <dgm:prSet presAssocID="{80B6A611-1357-45B2-875B-9BCDCF446CD0}" presName="background" presStyleLbl="node0" presStyleIdx="0" presStyleCnt="1"/>
      <dgm:spPr/>
    </dgm:pt>
    <dgm:pt modelId="{F95CC438-05F5-4584-BE05-A761330ECE52}" type="pres">
      <dgm:prSet presAssocID="{80B6A611-1357-45B2-875B-9BCDCF446CD0}" presName="text" presStyleLbl="fgAcc0" presStyleIdx="0" presStyleCnt="1">
        <dgm:presLayoutVars>
          <dgm:chPref val="3"/>
        </dgm:presLayoutVars>
      </dgm:prSet>
      <dgm:spPr/>
    </dgm:pt>
    <dgm:pt modelId="{1FDD9F0B-66E4-4CB2-A2EA-ECCAA99DADF7}" type="pres">
      <dgm:prSet presAssocID="{80B6A611-1357-45B2-875B-9BCDCF446CD0}" presName="hierChild2" presStyleCnt="0"/>
      <dgm:spPr/>
    </dgm:pt>
    <dgm:pt modelId="{6A32EDF3-58C4-4740-8ED6-1FCE358297B4}" type="pres">
      <dgm:prSet presAssocID="{D47895A7-F22B-41A4-A8B0-0EB3B1605816}" presName="Name10" presStyleLbl="parChTrans1D2" presStyleIdx="0" presStyleCnt="2"/>
      <dgm:spPr/>
    </dgm:pt>
    <dgm:pt modelId="{F6B79F4C-6FBE-46A3-B252-E13B6DD19E4E}" type="pres">
      <dgm:prSet presAssocID="{5D272485-EA01-4E74-818B-4FC6288D5321}" presName="hierRoot2" presStyleCnt="0"/>
      <dgm:spPr/>
    </dgm:pt>
    <dgm:pt modelId="{9FA879D0-74E1-4D05-89FB-6EE6B2876A76}" type="pres">
      <dgm:prSet presAssocID="{5D272485-EA01-4E74-818B-4FC6288D5321}" presName="composite2" presStyleCnt="0"/>
      <dgm:spPr/>
    </dgm:pt>
    <dgm:pt modelId="{4A2E893D-4D67-48CA-9CD8-C0ADA691C9D7}" type="pres">
      <dgm:prSet presAssocID="{5D272485-EA01-4E74-818B-4FC6288D5321}" presName="background2" presStyleLbl="node2" presStyleIdx="0" presStyleCnt="2"/>
      <dgm:spPr/>
    </dgm:pt>
    <dgm:pt modelId="{416BB168-731B-4B89-82B2-7B0D3BB30C28}" type="pres">
      <dgm:prSet presAssocID="{5D272485-EA01-4E74-818B-4FC6288D5321}" presName="text2" presStyleLbl="fgAcc2" presStyleIdx="0" presStyleCnt="2">
        <dgm:presLayoutVars>
          <dgm:chPref val="3"/>
        </dgm:presLayoutVars>
      </dgm:prSet>
      <dgm:spPr/>
    </dgm:pt>
    <dgm:pt modelId="{3EFEF51D-1C07-4894-8ECA-088AD0B34AE0}" type="pres">
      <dgm:prSet presAssocID="{5D272485-EA01-4E74-818B-4FC6288D5321}" presName="hierChild3" presStyleCnt="0"/>
      <dgm:spPr/>
    </dgm:pt>
    <dgm:pt modelId="{AFF55D70-0D0D-41B4-8F0D-AE6DD1E35689}" type="pres">
      <dgm:prSet presAssocID="{E1C0A493-91F0-4620-99CE-6C52EFE46314}" presName="Name10" presStyleLbl="parChTrans1D2" presStyleIdx="1" presStyleCnt="2"/>
      <dgm:spPr/>
    </dgm:pt>
    <dgm:pt modelId="{30D373D9-C16B-4316-936A-E3E431D8B909}" type="pres">
      <dgm:prSet presAssocID="{5AF12DD2-EE50-4E20-8571-BB86798573FE}" presName="hierRoot2" presStyleCnt="0"/>
      <dgm:spPr/>
    </dgm:pt>
    <dgm:pt modelId="{583BE03A-FC2F-44F7-A7A0-6FC4D7848FDF}" type="pres">
      <dgm:prSet presAssocID="{5AF12DD2-EE50-4E20-8571-BB86798573FE}" presName="composite2" presStyleCnt="0"/>
      <dgm:spPr/>
    </dgm:pt>
    <dgm:pt modelId="{283BA560-58C5-48A2-9FAA-06D6C2BA6F5C}" type="pres">
      <dgm:prSet presAssocID="{5AF12DD2-EE50-4E20-8571-BB86798573FE}" presName="background2" presStyleLbl="node2" presStyleIdx="1" presStyleCnt="2"/>
      <dgm:spPr/>
    </dgm:pt>
    <dgm:pt modelId="{EF4A90E8-01F2-4CFE-B90E-36EFF69D8EFF}" type="pres">
      <dgm:prSet presAssocID="{5AF12DD2-EE50-4E20-8571-BB86798573FE}" presName="text2" presStyleLbl="fgAcc2" presStyleIdx="1" presStyleCnt="2">
        <dgm:presLayoutVars>
          <dgm:chPref val="3"/>
        </dgm:presLayoutVars>
      </dgm:prSet>
      <dgm:spPr/>
    </dgm:pt>
    <dgm:pt modelId="{2E40910D-F12D-4B60-A598-802EB586E362}" type="pres">
      <dgm:prSet presAssocID="{5AF12DD2-EE50-4E20-8571-BB86798573FE}" presName="hierChild3" presStyleCnt="0"/>
      <dgm:spPr/>
    </dgm:pt>
    <dgm:pt modelId="{5DE1700F-6600-421A-B8C5-8D266C875FC5}" type="pres">
      <dgm:prSet presAssocID="{9A58BB47-2D22-4EC5-8B71-B8C63EBD0A70}" presName="Name17" presStyleLbl="parChTrans1D3" presStyleIdx="0" presStyleCnt="2"/>
      <dgm:spPr/>
    </dgm:pt>
    <dgm:pt modelId="{D59AB3DD-1710-426B-9296-9B59FD3DA62D}" type="pres">
      <dgm:prSet presAssocID="{EAA369C9-7AA9-478F-84B8-5FD884B1963E}" presName="hierRoot3" presStyleCnt="0"/>
      <dgm:spPr/>
    </dgm:pt>
    <dgm:pt modelId="{4D49D60C-66EC-4703-959A-D5DAC88DEE98}" type="pres">
      <dgm:prSet presAssocID="{EAA369C9-7AA9-478F-84B8-5FD884B1963E}" presName="composite3" presStyleCnt="0"/>
      <dgm:spPr/>
    </dgm:pt>
    <dgm:pt modelId="{C985352D-DECF-4A0A-AAF5-CD4C4A7DD0F9}" type="pres">
      <dgm:prSet presAssocID="{EAA369C9-7AA9-478F-84B8-5FD884B1963E}" presName="background3" presStyleLbl="node3" presStyleIdx="0" presStyleCnt="2"/>
      <dgm:spPr/>
    </dgm:pt>
    <dgm:pt modelId="{B8DF3CC0-1950-466C-BEFD-DA9D2E741A7F}" type="pres">
      <dgm:prSet presAssocID="{EAA369C9-7AA9-478F-84B8-5FD884B1963E}" presName="text3" presStyleLbl="fgAcc3" presStyleIdx="0" presStyleCnt="2">
        <dgm:presLayoutVars>
          <dgm:chPref val="3"/>
        </dgm:presLayoutVars>
      </dgm:prSet>
      <dgm:spPr/>
    </dgm:pt>
    <dgm:pt modelId="{FAE29775-3764-4B3D-A2E4-B2127C099F69}" type="pres">
      <dgm:prSet presAssocID="{EAA369C9-7AA9-478F-84B8-5FD884B1963E}" presName="hierChild4" presStyleCnt="0"/>
      <dgm:spPr/>
    </dgm:pt>
    <dgm:pt modelId="{17448BB1-C193-4580-8315-1F4EAFBD1EC7}" type="pres">
      <dgm:prSet presAssocID="{26C71F2C-48C6-47B6-AEEF-185A1A892349}" presName="Name17" presStyleLbl="parChTrans1D3" presStyleIdx="1" presStyleCnt="2"/>
      <dgm:spPr/>
    </dgm:pt>
    <dgm:pt modelId="{0AA1554C-C33D-49E4-B8E7-1B1B5769A4B8}" type="pres">
      <dgm:prSet presAssocID="{270AA93B-EA36-42A7-9AAE-E8C14F34A18D}" presName="hierRoot3" presStyleCnt="0"/>
      <dgm:spPr/>
    </dgm:pt>
    <dgm:pt modelId="{F446083C-0205-463E-976A-0FEA84FA9550}" type="pres">
      <dgm:prSet presAssocID="{270AA93B-EA36-42A7-9AAE-E8C14F34A18D}" presName="composite3" presStyleCnt="0"/>
      <dgm:spPr/>
    </dgm:pt>
    <dgm:pt modelId="{6A3FD612-A079-4A88-91B8-30A9B77F12FC}" type="pres">
      <dgm:prSet presAssocID="{270AA93B-EA36-42A7-9AAE-E8C14F34A18D}" presName="background3" presStyleLbl="node3" presStyleIdx="1" presStyleCnt="2"/>
      <dgm:spPr/>
    </dgm:pt>
    <dgm:pt modelId="{28918A94-C873-4D70-957E-454390B7AE17}" type="pres">
      <dgm:prSet presAssocID="{270AA93B-EA36-42A7-9AAE-E8C14F34A18D}" presName="text3" presStyleLbl="fgAcc3" presStyleIdx="1" presStyleCnt="2">
        <dgm:presLayoutVars>
          <dgm:chPref val="3"/>
        </dgm:presLayoutVars>
      </dgm:prSet>
      <dgm:spPr/>
    </dgm:pt>
    <dgm:pt modelId="{F20B1BF3-B89D-4B25-82B2-4EEA38AC2A3A}" type="pres">
      <dgm:prSet presAssocID="{270AA93B-EA36-42A7-9AAE-E8C14F34A18D}" presName="hierChild4" presStyleCnt="0"/>
      <dgm:spPr/>
    </dgm:pt>
  </dgm:ptLst>
  <dgm:cxnLst>
    <dgm:cxn modelId="{0F1CFA00-C0AF-43AA-BB99-AFEA42543D03}" srcId="{5AF12DD2-EE50-4E20-8571-BB86798573FE}" destId="{EAA369C9-7AA9-478F-84B8-5FD884B1963E}" srcOrd="0" destOrd="0" parTransId="{9A58BB47-2D22-4EC5-8B71-B8C63EBD0A70}" sibTransId="{E6F0C91D-B1C3-472E-A6B3-5CE231A6F4D0}"/>
    <dgm:cxn modelId="{09A3E210-DF36-4421-A5D1-F2FE6D736857}" type="presOf" srcId="{E1C0A493-91F0-4620-99CE-6C52EFE46314}" destId="{AFF55D70-0D0D-41B4-8F0D-AE6DD1E35689}" srcOrd="0" destOrd="0" presId="urn:microsoft.com/office/officeart/2005/8/layout/hierarchy1"/>
    <dgm:cxn modelId="{3184EE1D-B7C0-448B-941C-29F3F995C72F}" type="presOf" srcId="{5AF12DD2-EE50-4E20-8571-BB86798573FE}" destId="{EF4A90E8-01F2-4CFE-B90E-36EFF69D8EFF}" srcOrd="0" destOrd="0" presId="urn:microsoft.com/office/officeart/2005/8/layout/hierarchy1"/>
    <dgm:cxn modelId="{3D70F02C-226A-480B-8D95-8016A9B17EC9}" type="presOf" srcId="{26C71F2C-48C6-47B6-AEEF-185A1A892349}" destId="{17448BB1-C193-4580-8315-1F4EAFBD1EC7}" srcOrd="0" destOrd="0" presId="urn:microsoft.com/office/officeart/2005/8/layout/hierarchy1"/>
    <dgm:cxn modelId="{DAF96391-F96B-4B43-9CF1-0021D15F6885}" srcId="{5AF12DD2-EE50-4E20-8571-BB86798573FE}" destId="{270AA93B-EA36-42A7-9AAE-E8C14F34A18D}" srcOrd="1" destOrd="0" parTransId="{26C71F2C-48C6-47B6-AEEF-185A1A892349}" sibTransId="{11C10F40-FD70-4E69-853A-9B9FD3243E68}"/>
    <dgm:cxn modelId="{CF4849A9-E86E-4FDB-89E8-AABFB049B5B0}" srcId="{80B6A611-1357-45B2-875B-9BCDCF446CD0}" destId="{5AF12DD2-EE50-4E20-8571-BB86798573FE}" srcOrd="1" destOrd="0" parTransId="{E1C0A493-91F0-4620-99CE-6C52EFE46314}" sibTransId="{4F039881-0EE7-48DF-87C8-486D0487F29B}"/>
    <dgm:cxn modelId="{0CD4E3B2-A687-4EA1-8A9E-6640B2001654}" srcId="{80B6A611-1357-45B2-875B-9BCDCF446CD0}" destId="{5D272485-EA01-4E74-818B-4FC6288D5321}" srcOrd="0" destOrd="0" parTransId="{D47895A7-F22B-41A4-A8B0-0EB3B1605816}" sibTransId="{EC1B01D8-EF96-4208-AAD8-8A33317BE015}"/>
    <dgm:cxn modelId="{56BF1DB3-42F6-40BF-900D-D1B9C1F58585}" type="presOf" srcId="{D47895A7-F22B-41A4-A8B0-0EB3B1605816}" destId="{6A32EDF3-58C4-4740-8ED6-1FCE358297B4}" srcOrd="0" destOrd="0" presId="urn:microsoft.com/office/officeart/2005/8/layout/hierarchy1"/>
    <dgm:cxn modelId="{FADCD3C1-0F83-4ADF-9ECB-969AC62C8094}" type="presOf" srcId="{270AA93B-EA36-42A7-9AAE-E8C14F34A18D}" destId="{28918A94-C873-4D70-957E-454390B7AE17}" srcOrd="0" destOrd="0" presId="urn:microsoft.com/office/officeart/2005/8/layout/hierarchy1"/>
    <dgm:cxn modelId="{3B257CC3-EB74-4A50-8D85-3335CB649DF3}" type="presOf" srcId="{80B6A611-1357-45B2-875B-9BCDCF446CD0}" destId="{F95CC438-05F5-4584-BE05-A761330ECE52}" srcOrd="0" destOrd="0" presId="urn:microsoft.com/office/officeart/2005/8/layout/hierarchy1"/>
    <dgm:cxn modelId="{E30551D7-9FF8-4D7E-8233-20BFC5CC9679}" type="presOf" srcId="{5D272485-EA01-4E74-818B-4FC6288D5321}" destId="{416BB168-731B-4B89-82B2-7B0D3BB30C28}" srcOrd="0" destOrd="0" presId="urn:microsoft.com/office/officeart/2005/8/layout/hierarchy1"/>
    <dgm:cxn modelId="{19DBB5DB-AEC4-40F3-9147-79E49861E541}" type="presOf" srcId="{EAA369C9-7AA9-478F-84B8-5FD884B1963E}" destId="{B8DF3CC0-1950-466C-BEFD-DA9D2E741A7F}" srcOrd="0" destOrd="0" presId="urn:microsoft.com/office/officeart/2005/8/layout/hierarchy1"/>
    <dgm:cxn modelId="{26DE31DF-0367-4F9F-89D4-79376E85F39B}" srcId="{66626A35-260C-4A2C-93A5-A4AC00D8F63F}" destId="{80B6A611-1357-45B2-875B-9BCDCF446CD0}" srcOrd="0" destOrd="0" parTransId="{5D461B69-5E0D-4F91-85B4-752B680FCBDE}" sibTransId="{52192ACA-0DA8-47C2-A61F-FCB52FC269F2}"/>
    <dgm:cxn modelId="{38B428E5-DB8F-4699-BB13-156E7083E60D}" type="presOf" srcId="{9A58BB47-2D22-4EC5-8B71-B8C63EBD0A70}" destId="{5DE1700F-6600-421A-B8C5-8D266C875FC5}" srcOrd="0" destOrd="0" presId="urn:microsoft.com/office/officeart/2005/8/layout/hierarchy1"/>
    <dgm:cxn modelId="{CC6E35EB-94D1-4EA0-A6A1-7C2454C01C2E}" type="presOf" srcId="{66626A35-260C-4A2C-93A5-A4AC00D8F63F}" destId="{4872D73A-B792-4A7E-B040-81E17129B9E6}" srcOrd="0" destOrd="0" presId="urn:microsoft.com/office/officeart/2005/8/layout/hierarchy1"/>
    <dgm:cxn modelId="{15DD970E-397D-47D7-98C0-CFA53EA45B92}" type="presParOf" srcId="{4872D73A-B792-4A7E-B040-81E17129B9E6}" destId="{AE28EDD7-03D9-477E-B49A-5578BEA60423}" srcOrd="0" destOrd="0" presId="urn:microsoft.com/office/officeart/2005/8/layout/hierarchy1"/>
    <dgm:cxn modelId="{4A9AB1DE-30B7-4A3E-A330-58D33871AB3B}" type="presParOf" srcId="{AE28EDD7-03D9-477E-B49A-5578BEA60423}" destId="{00C35744-FBA2-4FAE-B180-FC57B72ED9BC}" srcOrd="0" destOrd="0" presId="urn:microsoft.com/office/officeart/2005/8/layout/hierarchy1"/>
    <dgm:cxn modelId="{743D9A62-C9A8-487F-B736-DC2667F0730B}" type="presParOf" srcId="{00C35744-FBA2-4FAE-B180-FC57B72ED9BC}" destId="{DFE3FE0C-67DE-4A62-963F-9237B34AA463}" srcOrd="0" destOrd="0" presId="urn:microsoft.com/office/officeart/2005/8/layout/hierarchy1"/>
    <dgm:cxn modelId="{AE7D4FE3-D03B-418A-AB8D-35A776260AEE}" type="presParOf" srcId="{00C35744-FBA2-4FAE-B180-FC57B72ED9BC}" destId="{F95CC438-05F5-4584-BE05-A761330ECE52}" srcOrd="1" destOrd="0" presId="urn:microsoft.com/office/officeart/2005/8/layout/hierarchy1"/>
    <dgm:cxn modelId="{4A3A92B2-4B9B-44F1-B9BC-560B2771C28C}" type="presParOf" srcId="{AE28EDD7-03D9-477E-B49A-5578BEA60423}" destId="{1FDD9F0B-66E4-4CB2-A2EA-ECCAA99DADF7}" srcOrd="1" destOrd="0" presId="urn:microsoft.com/office/officeart/2005/8/layout/hierarchy1"/>
    <dgm:cxn modelId="{711DA89C-F62E-4998-B1FF-D994BBCC4578}" type="presParOf" srcId="{1FDD9F0B-66E4-4CB2-A2EA-ECCAA99DADF7}" destId="{6A32EDF3-58C4-4740-8ED6-1FCE358297B4}" srcOrd="0" destOrd="0" presId="urn:microsoft.com/office/officeart/2005/8/layout/hierarchy1"/>
    <dgm:cxn modelId="{72EC5B43-5231-48EA-8A3A-975945316370}" type="presParOf" srcId="{1FDD9F0B-66E4-4CB2-A2EA-ECCAA99DADF7}" destId="{F6B79F4C-6FBE-46A3-B252-E13B6DD19E4E}" srcOrd="1" destOrd="0" presId="urn:microsoft.com/office/officeart/2005/8/layout/hierarchy1"/>
    <dgm:cxn modelId="{C73A4971-5185-4DF0-A29B-BFE4E0287A9E}" type="presParOf" srcId="{F6B79F4C-6FBE-46A3-B252-E13B6DD19E4E}" destId="{9FA879D0-74E1-4D05-89FB-6EE6B2876A76}" srcOrd="0" destOrd="0" presId="urn:microsoft.com/office/officeart/2005/8/layout/hierarchy1"/>
    <dgm:cxn modelId="{77F3BB75-7EDB-42B5-87BA-1AE3E1B1D73B}" type="presParOf" srcId="{9FA879D0-74E1-4D05-89FB-6EE6B2876A76}" destId="{4A2E893D-4D67-48CA-9CD8-C0ADA691C9D7}" srcOrd="0" destOrd="0" presId="urn:microsoft.com/office/officeart/2005/8/layout/hierarchy1"/>
    <dgm:cxn modelId="{F44D755E-AC4A-4764-9780-37A58BCEF9E0}" type="presParOf" srcId="{9FA879D0-74E1-4D05-89FB-6EE6B2876A76}" destId="{416BB168-731B-4B89-82B2-7B0D3BB30C28}" srcOrd="1" destOrd="0" presId="urn:microsoft.com/office/officeart/2005/8/layout/hierarchy1"/>
    <dgm:cxn modelId="{DC3808BD-CA59-49ED-8348-0FCA593FC6EB}" type="presParOf" srcId="{F6B79F4C-6FBE-46A3-B252-E13B6DD19E4E}" destId="{3EFEF51D-1C07-4894-8ECA-088AD0B34AE0}" srcOrd="1" destOrd="0" presId="urn:microsoft.com/office/officeart/2005/8/layout/hierarchy1"/>
    <dgm:cxn modelId="{3DC15877-2BA2-4A4E-A2BD-70E8865C91D9}" type="presParOf" srcId="{1FDD9F0B-66E4-4CB2-A2EA-ECCAA99DADF7}" destId="{AFF55D70-0D0D-41B4-8F0D-AE6DD1E35689}" srcOrd="2" destOrd="0" presId="urn:microsoft.com/office/officeart/2005/8/layout/hierarchy1"/>
    <dgm:cxn modelId="{B3ABE582-063D-4955-AE09-A8AD5C4C9150}" type="presParOf" srcId="{1FDD9F0B-66E4-4CB2-A2EA-ECCAA99DADF7}" destId="{30D373D9-C16B-4316-936A-E3E431D8B909}" srcOrd="3" destOrd="0" presId="urn:microsoft.com/office/officeart/2005/8/layout/hierarchy1"/>
    <dgm:cxn modelId="{3D1D3623-33A5-4970-9E21-66D2B955B0C1}" type="presParOf" srcId="{30D373D9-C16B-4316-936A-E3E431D8B909}" destId="{583BE03A-FC2F-44F7-A7A0-6FC4D7848FDF}" srcOrd="0" destOrd="0" presId="urn:microsoft.com/office/officeart/2005/8/layout/hierarchy1"/>
    <dgm:cxn modelId="{0B9814CE-FEF0-4B40-B3A0-224E4F400693}" type="presParOf" srcId="{583BE03A-FC2F-44F7-A7A0-6FC4D7848FDF}" destId="{283BA560-58C5-48A2-9FAA-06D6C2BA6F5C}" srcOrd="0" destOrd="0" presId="urn:microsoft.com/office/officeart/2005/8/layout/hierarchy1"/>
    <dgm:cxn modelId="{B003845C-DB07-4FCC-88CF-7451802E4413}" type="presParOf" srcId="{583BE03A-FC2F-44F7-A7A0-6FC4D7848FDF}" destId="{EF4A90E8-01F2-4CFE-B90E-36EFF69D8EFF}" srcOrd="1" destOrd="0" presId="urn:microsoft.com/office/officeart/2005/8/layout/hierarchy1"/>
    <dgm:cxn modelId="{E89AB176-4DA9-4B6F-8D33-FBACD1E3A1B8}" type="presParOf" srcId="{30D373D9-C16B-4316-936A-E3E431D8B909}" destId="{2E40910D-F12D-4B60-A598-802EB586E362}" srcOrd="1" destOrd="0" presId="urn:microsoft.com/office/officeart/2005/8/layout/hierarchy1"/>
    <dgm:cxn modelId="{DF81FC01-402A-4184-8173-DD45264365F6}" type="presParOf" srcId="{2E40910D-F12D-4B60-A598-802EB586E362}" destId="{5DE1700F-6600-421A-B8C5-8D266C875FC5}" srcOrd="0" destOrd="0" presId="urn:microsoft.com/office/officeart/2005/8/layout/hierarchy1"/>
    <dgm:cxn modelId="{0CCB83FE-7ADF-44D9-B0E6-54BDCCBFAD83}" type="presParOf" srcId="{2E40910D-F12D-4B60-A598-802EB586E362}" destId="{D59AB3DD-1710-426B-9296-9B59FD3DA62D}" srcOrd="1" destOrd="0" presId="urn:microsoft.com/office/officeart/2005/8/layout/hierarchy1"/>
    <dgm:cxn modelId="{69B775F8-AE9C-4A26-AA85-85C46BC0D10D}" type="presParOf" srcId="{D59AB3DD-1710-426B-9296-9B59FD3DA62D}" destId="{4D49D60C-66EC-4703-959A-D5DAC88DEE98}" srcOrd="0" destOrd="0" presId="urn:microsoft.com/office/officeart/2005/8/layout/hierarchy1"/>
    <dgm:cxn modelId="{A33A57C8-6234-470D-85DF-FCE04332FBB4}" type="presParOf" srcId="{4D49D60C-66EC-4703-959A-D5DAC88DEE98}" destId="{C985352D-DECF-4A0A-AAF5-CD4C4A7DD0F9}" srcOrd="0" destOrd="0" presId="urn:microsoft.com/office/officeart/2005/8/layout/hierarchy1"/>
    <dgm:cxn modelId="{1FB36005-95D7-48A8-B375-4C5489215B61}" type="presParOf" srcId="{4D49D60C-66EC-4703-959A-D5DAC88DEE98}" destId="{B8DF3CC0-1950-466C-BEFD-DA9D2E741A7F}" srcOrd="1" destOrd="0" presId="urn:microsoft.com/office/officeart/2005/8/layout/hierarchy1"/>
    <dgm:cxn modelId="{CBC425BF-66A9-41F9-9130-9A1948D55720}" type="presParOf" srcId="{D59AB3DD-1710-426B-9296-9B59FD3DA62D}" destId="{FAE29775-3764-4B3D-A2E4-B2127C099F69}" srcOrd="1" destOrd="0" presId="urn:microsoft.com/office/officeart/2005/8/layout/hierarchy1"/>
    <dgm:cxn modelId="{665B0DFC-7593-414E-85A9-A4C031AF9CE6}" type="presParOf" srcId="{2E40910D-F12D-4B60-A598-802EB586E362}" destId="{17448BB1-C193-4580-8315-1F4EAFBD1EC7}" srcOrd="2" destOrd="0" presId="urn:microsoft.com/office/officeart/2005/8/layout/hierarchy1"/>
    <dgm:cxn modelId="{E25025DC-22CC-4B09-BC8B-8799AD82C9BE}" type="presParOf" srcId="{2E40910D-F12D-4B60-A598-802EB586E362}" destId="{0AA1554C-C33D-49E4-B8E7-1B1B5769A4B8}" srcOrd="3" destOrd="0" presId="urn:microsoft.com/office/officeart/2005/8/layout/hierarchy1"/>
    <dgm:cxn modelId="{6DD70AF3-CBA7-4C8E-BFC3-9C4A1AA13173}" type="presParOf" srcId="{0AA1554C-C33D-49E4-B8E7-1B1B5769A4B8}" destId="{F446083C-0205-463E-976A-0FEA84FA9550}" srcOrd="0" destOrd="0" presId="urn:microsoft.com/office/officeart/2005/8/layout/hierarchy1"/>
    <dgm:cxn modelId="{7A6982A1-5D4F-4083-9D68-F6C439365CC3}" type="presParOf" srcId="{F446083C-0205-463E-976A-0FEA84FA9550}" destId="{6A3FD612-A079-4A88-91B8-30A9B77F12FC}" srcOrd="0" destOrd="0" presId="urn:microsoft.com/office/officeart/2005/8/layout/hierarchy1"/>
    <dgm:cxn modelId="{28713AA9-D0C7-4495-BD10-0B12A55FC1D6}" type="presParOf" srcId="{F446083C-0205-463E-976A-0FEA84FA9550}" destId="{28918A94-C873-4D70-957E-454390B7AE17}" srcOrd="1" destOrd="0" presId="urn:microsoft.com/office/officeart/2005/8/layout/hierarchy1"/>
    <dgm:cxn modelId="{DCC63FB0-B11A-480F-8A21-1FF5C4689173}" type="presParOf" srcId="{0AA1554C-C33D-49E4-B8E7-1B1B5769A4B8}" destId="{F20B1BF3-B89D-4B25-82B2-4EEA38AC2A3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A86B37C6-9D33-4ABD-B295-B56E89C0CA1C}"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IN"/>
        </a:p>
      </dgm:t>
    </dgm:pt>
    <dgm:pt modelId="{60D108D2-944B-4C60-9948-8115969D9FB3}">
      <dgm:prSet phldrT="[Text]" custT="1"/>
      <dgm:spPr/>
      <dgm:t>
        <a:bodyPr/>
        <a:lstStyle/>
        <a:p>
          <a:pPr algn="just"/>
          <a:r>
            <a:rPr lang="en-US" sz="1600" dirty="0">
              <a:latin typeface="Calibri Light" panose="020F0302020204030204" pitchFamily="34" charset="0"/>
              <a:ea typeface="Calibri Light" panose="020F0302020204030204" pitchFamily="34" charset="0"/>
              <a:cs typeface="Calibri Light" panose="020F0302020204030204" pitchFamily="34" charset="0"/>
            </a:rPr>
            <a:t>Whether the financial statements are prepared, in all material respects, in accordance with the applicable financial reporting framework</a:t>
          </a:r>
          <a:endParaRPr lang="en-IN" sz="1600" dirty="0">
            <a:latin typeface="Calibri Light" panose="020F0302020204030204" pitchFamily="34" charset="0"/>
            <a:ea typeface="Calibri Light" panose="020F0302020204030204" pitchFamily="34" charset="0"/>
            <a:cs typeface="Calibri Light" panose="020F0302020204030204" pitchFamily="34" charset="0"/>
          </a:endParaRPr>
        </a:p>
      </dgm:t>
    </dgm:pt>
    <dgm:pt modelId="{641E1286-D9A2-4254-9211-DA668ECD2BA2}" type="parTrans" cxnId="{BBFF046A-DFFD-4FA7-A2F7-6EBEDE9D3D48}">
      <dgm:prSet/>
      <dgm:spPr/>
      <dgm:t>
        <a:bodyPr/>
        <a:lstStyle/>
        <a:p>
          <a:endParaRPr lang="en-IN"/>
        </a:p>
      </dgm:t>
    </dgm:pt>
    <dgm:pt modelId="{2C22BF3E-9D93-4C63-9BEF-4700208735C4}" type="sibTrans" cxnId="{BBFF046A-DFFD-4FA7-A2F7-6EBEDE9D3D48}">
      <dgm:prSet/>
      <dgm:spPr/>
      <dgm:t>
        <a:bodyPr/>
        <a:lstStyle/>
        <a:p>
          <a:endParaRPr lang="en-IN"/>
        </a:p>
      </dgm:t>
    </dgm:pt>
    <dgm:pt modelId="{8900F098-855A-4E6C-B764-DB3DC7E63D70}">
      <dgm:prSet phldrT="[Text]" custT="1"/>
      <dgm:spPr/>
      <dgm:t>
        <a:bodyPr/>
        <a:lstStyle/>
        <a:p>
          <a:pPr algn="just"/>
          <a:r>
            <a:rPr lang="en-US" sz="1600" dirty="0">
              <a:latin typeface="Calibri Light" panose="020F0302020204030204" pitchFamily="34" charset="0"/>
              <a:ea typeface="Calibri Light" panose="020F0302020204030204" pitchFamily="34" charset="0"/>
              <a:cs typeface="Calibri Light" panose="020F0302020204030204" pitchFamily="34" charset="0"/>
            </a:rPr>
            <a:t>The auditor shall conclude as to whether the auditor has obtained reasonable assurance about whether the financial statements as a whole are free from material misstatement, whether due to fraud or error. </a:t>
          </a:r>
          <a:endParaRPr lang="en-IN" sz="1600" dirty="0">
            <a:latin typeface="Calibri Light" panose="020F0302020204030204" pitchFamily="34" charset="0"/>
            <a:ea typeface="Calibri Light" panose="020F0302020204030204" pitchFamily="34" charset="0"/>
            <a:cs typeface="Calibri Light" panose="020F0302020204030204" pitchFamily="34" charset="0"/>
          </a:endParaRPr>
        </a:p>
      </dgm:t>
    </dgm:pt>
    <dgm:pt modelId="{BA61892A-4737-401D-B843-D7D9FE3538DB}" type="parTrans" cxnId="{C61AE6A0-C51B-4017-B5FD-917DCA61563A}">
      <dgm:prSet/>
      <dgm:spPr/>
      <dgm:t>
        <a:bodyPr/>
        <a:lstStyle/>
        <a:p>
          <a:endParaRPr lang="en-IN"/>
        </a:p>
      </dgm:t>
    </dgm:pt>
    <dgm:pt modelId="{55DB777A-DEB5-43DB-95B5-5D7DBD33D16C}" type="sibTrans" cxnId="{C61AE6A0-C51B-4017-B5FD-917DCA61563A}">
      <dgm:prSet/>
      <dgm:spPr/>
      <dgm:t>
        <a:bodyPr/>
        <a:lstStyle/>
        <a:p>
          <a:endParaRPr lang="en-IN"/>
        </a:p>
      </dgm:t>
    </dgm:pt>
    <dgm:pt modelId="{A12EB89E-9C16-4A5A-BF86-49268E54F3AB}">
      <dgm:prSet phldrT="[Text]" custT="1"/>
      <dgm:spPr/>
      <dgm:t>
        <a:bodyPr/>
        <a:lstStyle/>
        <a:p>
          <a:pPr algn="just"/>
          <a:r>
            <a:rPr lang="en-US" sz="1600" dirty="0">
              <a:latin typeface="Calibri Light" panose="020F0302020204030204" pitchFamily="34" charset="0"/>
              <a:ea typeface="Calibri Light" panose="020F0302020204030204" pitchFamily="34" charset="0"/>
              <a:cs typeface="Calibri Light" panose="020F0302020204030204" pitchFamily="34" charset="0"/>
            </a:rPr>
            <a:t>This evaluation shall include consideration of the qualitative aspects of the entity’s accounting practices, including indicators of possible bias in management’s </a:t>
          </a:r>
          <a:r>
            <a:rPr lang="en-IN" sz="1600" dirty="0">
              <a:latin typeface="Calibri Light" panose="020F0302020204030204" pitchFamily="34" charset="0"/>
              <a:ea typeface="Calibri Light" panose="020F0302020204030204" pitchFamily="34" charset="0"/>
              <a:cs typeface="Calibri Light" panose="020F0302020204030204" pitchFamily="34" charset="0"/>
            </a:rPr>
            <a:t>judgments</a:t>
          </a:r>
        </a:p>
      </dgm:t>
    </dgm:pt>
    <dgm:pt modelId="{0AA5A926-E6FC-49F2-A26D-968713A64282}" type="parTrans" cxnId="{1A995AB3-B58A-4C74-9805-3236D7EC719E}">
      <dgm:prSet/>
      <dgm:spPr/>
      <dgm:t>
        <a:bodyPr/>
        <a:lstStyle/>
        <a:p>
          <a:endParaRPr lang="en-IN"/>
        </a:p>
      </dgm:t>
    </dgm:pt>
    <dgm:pt modelId="{20EDE553-E436-46C7-8B1D-013C78B34EC9}" type="sibTrans" cxnId="{1A995AB3-B58A-4C74-9805-3236D7EC719E}">
      <dgm:prSet/>
      <dgm:spPr/>
      <dgm:t>
        <a:bodyPr/>
        <a:lstStyle/>
        <a:p>
          <a:endParaRPr lang="en-IN"/>
        </a:p>
      </dgm:t>
    </dgm:pt>
    <dgm:pt modelId="{8A6BDB20-5B9E-4770-90E1-9A687DF93D0C}" type="pres">
      <dgm:prSet presAssocID="{A86B37C6-9D33-4ABD-B295-B56E89C0CA1C}" presName="linear" presStyleCnt="0">
        <dgm:presLayoutVars>
          <dgm:animLvl val="lvl"/>
          <dgm:resizeHandles val="exact"/>
        </dgm:presLayoutVars>
      </dgm:prSet>
      <dgm:spPr/>
    </dgm:pt>
    <dgm:pt modelId="{532D3D33-D24E-4532-AAC8-6FBDD4911A29}" type="pres">
      <dgm:prSet presAssocID="{60D108D2-944B-4C60-9948-8115969D9FB3}" presName="parentText" presStyleLbl="node1" presStyleIdx="0" presStyleCnt="3">
        <dgm:presLayoutVars>
          <dgm:chMax val="0"/>
          <dgm:bulletEnabled val="1"/>
        </dgm:presLayoutVars>
      </dgm:prSet>
      <dgm:spPr/>
    </dgm:pt>
    <dgm:pt modelId="{880A4AAD-1D13-4227-A167-CEC8D314A69E}" type="pres">
      <dgm:prSet presAssocID="{2C22BF3E-9D93-4C63-9BEF-4700208735C4}" presName="spacer" presStyleCnt="0"/>
      <dgm:spPr/>
    </dgm:pt>
    <dgm:pt modelId="{26BECDD3-E386-4FDC-A17C-017B0545B90D}" type="pres">
      <dgm:prSet presAssocID="{8900F098-855A-4E6C-B764-DB3DC7E63D70}" presName="parentText" presStyleLbl="node1" presStyleIdx="1" presStyleCnt="3">
        <dgm:presLayoutVars>
          <dgm:chMax val="0"/>
          <dgm:bulletEnabled val="1"/>
        </dgm:presLayoutVars>
      </dgm:prSet>
      <dgm:spPr/>
    </dgm:pt>
    <dgm:pt modelId="{AB4B5F9F-EC75-41B3-9652-CC4B207970A6}" type="pres">
      <dgm:prSet presAssocID="{55DB777A-DEB5-43DB-95B5-5D7DBD33D16C}" presName="spacer" presStyleCnt="0"/>
      <dgm:spPr/>
    </dgm:pt>
    <dgm:pt modelId="{0F44E312-EDDB-4014-94AB-EE681E2AC596}" type="pres">
      <dgm:prSet presAssocID="{A12EB89E-9C16-4A5A-BF86-49268E54F3AB}" presName="parentText" presStyleLbl="node1" presStyleIdx="2" presStyleCnt="3">
        <dgm:presLayoutVars>
          <dgm:chMax val="0"/>
          <dgm:bulletEnabled val="1"/>
        </dgm:presLayoutVars>
      </dgm:prSet>
      <dgm:spPr/>
    </dgm:pt>
  </dgm:ptLst>
  <dgm:cxnLst>
    <dgm:cxn modelId="{BD2E693C-1E1A-4E0F-B63A-2E0A035A2BCA}" type="presOf" srcId="{8900F098-855A-4E6C-B764-DB3DC7E63D70}" destId="{26BECDD3-E386-4FDC-A17C-017B0545B90D}" srcOrd="0" destOrd="0" presId="urn:microsoft.com/office/officeart/2005/8/layout/vList2"/>
    <dgm:cxn modelId="{EF193A67-8791-4B11-9595-1F99A638EE82}" type="presOf" srcId="{A86B37C6-9D33-4ABD-B295-B56E89C0CA1C}" destId="{8A6BDB20-5B9E-4770-90E1-9A687DF93D0C}" srcOrd="0" destOrd="0" presId="urn:microsoft.com/office/officeart/2005/8/layout/vList2"/>
    <dgm:cxn modelId="{BBFF046A-DFFD-4FA7-A2F7-6EBEDE9D3D48}" srcId="{A86B37C6-9D33-4ABD-B295-B56E89C0CA1C}" destId="{60D108D2-944B-4C60-9948-8115969D9FB3}" srcOrd="0" destOrd="0" parTransId="{641E1286-D9A2-4254-9211-DA668ECD2BA2}" sibTransId="{2C22BF3E-9D93-4C63-9BEF-4700208735C4}"/>
    <dgm:cxn modelId="{C61AE6A0-C51B-4017-B5FD-917DCA61563A}" srcId="{A86B37C6-9D33-4ABD-B295-B56E89C0CA1C}" destId="{8900F098-855A-4E6C-B764-DB3DC7E63D70}" srcOrd="1" destOrd="0" parTransId="{BA61892A-4737-401D-B843-D7D9FE3538DB}" sibTransId="{55DB777A-DEB5-43DB-95B5-5D7DBD33D16C}"/>
    <dgm:cxn modelId="{867737A1-BBAC-4726-8538-EE90F9AFF010}" type="presOf" srcId="{60D108D2-944B-4C60-9948-8115969D9FB3}" destId="{532D3D33-D24E-4532-AAC8-6FBDD4911A29}" srcOrd="0" destOrd="0" presId="urn:microsoft.com/office/officeart/2005/8/layout/vList2"/>
    <dgm:cxn modelId="{1A995AB3-B58A-4C74-9805-3236D7EC719E}" srcId="{A86B37C6-9D33-4ABD-B295-B56E89C0CA1C}" destId="{A12EB89E-9C16-4A5A-BF86-49268E54F3AB}" srcOrd="2" destOrd="0" parTransId="{0AA5A926-E6FC-49F2-A26D-968713A64282}" sibTransId="{20EDE553-E436-46C7-8B1D-013C78B34EC9}"/>
    <dgm:cxn modelId="{966C92CA-4974-4645-835A-AFE2FA10C556}" type="presOf" srcId="{A12EB89E-9C16-4A5A-BF86-49268E54F3AB}" destId="{0F44E312-EDDB-4014-94AB-EE681E2AC596}" srcOrd="0" destOrd="0" presId="urn:microsoft.com/office/officeart/2005/8/layout/vList2"/>
    <dgm:cxn modelId="{A39A14A1-905D-44AF-8941-9838C992D610}" type="presParOf" srcId="{8A6BDB20-5B9E-4770-90E1-9A687DF93D0C}" destId="{532D3D33-D24E-4532-AAC8-6FBDD4911A29}" srcOrd="0" destOrd="0" presId="urn:microsoft.com/office/officeart/2005/8/layout/vList2"/>
    <dgm:cxn modelId="{16EA7013-B2AE-4C14-B2B8-958E3CEA2B81}" type="presParOf" srcId="{8A6BDB20-5B9E-4770-90E1-9A687DF93D0C}" destId="{880A4AAD-1D13-4227-A167-CEC8D314A69E}" srcOrd="1" destOrd="0" presId="urn:microsoft.com/office/officeart/2005/8/layout/vList2"/>
    <dgm:cxn modelId="{DDD974D7-BDA6-4543-868D-7B2D2FA2EDF4}" type="presParOf" srcId="{8A6BDB20-5B9E-4770-90E1-9A687DF93D0C}" destId="{26BECDD3-E386-4FDC-A17C-017B0545B90D}" srcOrd="2" destOrd="0" presId="urn:microsoft.com/office/officeart/2005/8/layout/vList2"/>
    <dgm:cxn modelId="{C2B3C95C-4F2C-44B0-AC0A-982B1102E017}" type="presParOf" srcId="{8A6BDB20-5B9E-4770-90E1-9A687DF93D0C}" destId="{AB4B5F9F-EC75-41B3-9652-CC4B207970A6}" srcOrd="3" destOrd="0" presId="urn:microsoft.com/office/officeart/2005/8/layout/vList2"/>
    <dgm:cxn modelId="{04303B15-86DF-461D-978A-318586D40D28}" type="presParOf" srcId="{8A6BDB20-5B9E-4770-90E1-9A687DF93D0C}" destId="{0F44E312-EDDB-4014-94AB-EE681E2AC59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2F6BDFE-CAAF-41DA-A92B-99A430C2AA5D}"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endParaRPr lang="en-IN"/>
        </a:p>
      </dgm:t>
    </dgm:pt>
    <dgm:pt modelId="{610B4051-D71E-4059-99AF-B1888D396686}">
      <dgm:prSet phldrT="[Text]"/>
      <dgm:spPr/>
      <dgm:t>
        <a:bodyPr/>
        <a:lstStyle/>
        <a:p>
          <a:r>
            <a:rPr lang="en-US" dirty="0"/>
            <a:t>Opinion</a:t>
          </a:r>
          <a:endParaRPr lang="en-IN" dirty="0"/>
        </a:p>
      </dgm:t>
    </dgm:pt>
    <dgm:pt modelId="{C0E814C5-53F7-4C7B-9A4E-0156C8F7083B}" type="parTrans" cxnId="{3B0A935F-ADB0-4708-8FC0-BD6752F6591D}">
      <dgm:prSet/>
      <dgm:spPr/>
      <dgm:t>
        <a:bodyPr/>
        <a:lstStyle/>
        <a:p>
          <a:endParaRPr lang="en-IN"/>
        </a:p>
      </dgm:t>
    </dgm:pt>
    <dgm:pt modelId="{400A0E6A-6CF6-4B77-B95C-6B271D00545F}" type="sibTrans" cxnId="{3B0A935F-ADB0-4708-8FC0-BD6752F6591D}">
      <dgm:prSet/>
      <dgm:spPr/>
      <dgm:t>
        <a:bodyPr/>
        <a:lstStyle/>
        <a:p>
          <a:endParaRPr lang="en-IN"/>
        </a:p>
      </dgm:t>
    </dgm:pt>
    <dgm:pt modelId="{EA2C6485-444F-4F2F-8E8F-1EA73BF8EC60}">
      <dgm:prSet phldrT="[Text]"/>
      <dgm:spPr/>
      <dgm:t>
        <a:bodyPr/>
        <a:lstStyle/>
        <a:p>
          <a:r>
            <a:rPr lang="en-US" dirty="0"/>
            <a:t>Unmodified Opinion</a:t>
          </a:r>
          <a:endParaRPr lang="en-IN" dirty="0"/>
        </a:p>
      </dgm:t>
    </dgm:pt>
    <dgm:pt modelId="{60CD93AA-644B-470B-8CAE-0B538A186EB2}" type="parTrans" cxnId="{1B873C04-6830-4293-819C-23E41216DBA8}">
      <dgm:prSet/>
      <dgm:spPr/>
      <dgm:t>
        <a:bodyPr/>
        <a:lstStyle/>
        <a:p>
          <a:endParaRPr lang="en-IN"/>
        </a:p>
      </dgm:t>
    </dgm:pt>
    <dgm:pt modelId="{381B2006-24BE-444B-8CFB-542D36D0775B}" type="sibTrans" cxnId="{1B873C04-6830-4293-819C-23E41216DBA8}">
      <dgm:prSet/>
      <dgm:spPr/>
      <dgm:t>
        <a:bodyPr/>
        <a:lstStyle/>
        <a:p>
          <a:endParaRPr lang="en-IN"/>
        </a:p>
      </dgm:t>
    </dgm:pt>
    <dgm:pt modelId="{FA1E5FD9-9FBE-40AC-8EBD-4D3B4901E8B2}">
      <dgm:prSet phldrT="[Text]"/>
      <dgm:spPr/>
      <dgm:t>
        <a:bodyPr/>
        <a:lstStyle/>
        <a:p>
          <a:r>
            <a:rPr lang="en-US" dirty="0"/>
            <a:t>Modified Opinion</a:t>
          </a:r>
          <a:endParaRPr lang="en-IN" dirty="0"/>
        </a:p>
      </dgm:t>
    </dgm:pt>
    <dgm:pt modelId="{D36CF50C-6F75-42CE-954B-FCCE5595A1CF}" type="parTrans" cxnId="{02C67DF1-2779-4A85-A708-378CE9CEA442}">
      <dgm:prSet/>
      <dgm:spPr/>
      <dgm:t>
        <a:bodyPr/>
        <a:lstStyle/>
        <a:p>
          <a:endParaRPr lang="en-IN"/>
        </a:p>
      </dgm:t>
    </dgm:pt>
    <dgm:pt modelId="{1374D437-C02C-4820-8888-B81737CB4054}" type="sibTrans" cxnId="{02C67DF1-2779-4A85-A708-378CE9CEA442}">
      <dgm:prSet/>
      <dgm:spPr/>
      <dgm:t>
        <a:bodyPr/>
        <a:lstStyle/>
        <a:p>
          <a:endParaRPr lang="en-IN"/>
        </a:p>
      </dgm:t>
    </dgm:pt>
    <dgm:pt modelId="{85C79D13-ED5F-4774-9657-F926ABDCFA3C}">
      <dgm:prSet phldrT="[Text]"/>
      <dgm:spPr/>
      <dgm:t>
        <a:bodyPr/>
        <a:lstStyle/>
        <a:p>
          <a:r>
            <a:rPr lang="en-US" dirty="0"/>
            <a:t>Qualified Opinion</a:t>
          </a:r>
        </a:p>
      </dgm:t>
    </dgm:pt>
    <dgm:pt modelId="{F54D6E84-66FE-4F38-97B3-A2F768D1B903}" type="parTrans" cxnId="{C09E9905-C479-499F-9CB0-915ECBD94624}">
      <dgm:prSet/>
      <dgm:spPr/>
      <dgm:t>
        <a:bodyPr/>
        <a:lstStyle/>
        <a:p>
          <a:endParaRPr lang="en-IN"/>
        </a:p>
      </dgm:t>
    </dgm:pt>
    <dgm:pt modelId="{9FD5D551-8386-4976-83D6-0D93A6ADA85E}" type="sibTrans" cxnId="{C09E9905-C479-499F-9CB0-915ECBD94624}">
      <dgm:prSet/>
      <dgm:spPr/>
      <dgm:t>
        <a:bodyPr/>
        <a:lstStyle/>
        <a:p>
          <a:endParaRPr lang="en-IN"/>
        </a:p>
      </dgm:t>
    </dgm:pt>
    <dgm:pt modelId="{91FEE59D-8398-4B8C-A27E-C35985BC568B}">
      <dgm:prSet phldrT="[Text]"/>
      <dgm:spPr/>
      <dgm:t>
        <a:bodyPr/>
        <a:lstStyle/>
        <a:p>
          <a:r>
            <a:rPr lang="en-US" dirty="0"/>
            <a:t>Disclaimer  Of Opinion</a:t>
          </a:r>
        </a:p>
      </dgm:t>
    </dgm:pt>
    <dgm:pt modelId="{E9E754A1-3640-4296-8CD0-0D8D50D74B5E}" type="parTrans" cxnId="{E03D7B99-2D34-41F6-B13B-2D7BF5FE0ED9}">
      <dgm:prSet/>
      <dgm:spPr/>
      <dgm:t>
        <a:bodyPr/>
        <a:lstStyle/>
        <a:p>
          <a:endParaRPr lang="en-IN"/>
        </a:p>
      </dgm:t>
    </dgm:pt>
    <dgm:pt modelId="{DEA69A33-DCE8-4EDE-ABA1-007FEA7A597C}" type="sibTrans" cxnId="{E03D7B99-2D34-41F6-B13B-2D7BF5FE0ED9}">
      <dgm:prSet/>
      <dgm:spPr/>
      <dgm:t>
        <a:bodyPr/>
        <a:lstStyle/>
        <a:p>
          <a:endParaRPr lang="en-IN"/>
        </a:p>
      </dgm:t>
    </dgm:pt>
    <dgm:pt modelId="{E0B9AC54-D1DB-4F41-8C4E-4059D82E6534}">
      <dgm:prSet phldrT="[Text]"/>
      <dgm:spPr/>
      <dgm:t>
        <a:bodyPr/>
        <a:lstStyle/>
        <a:p>
          <a:r>
            <a:rPr lang="en-US" dirty="0"/>
            <a:t>Adverse Opinion</a:t>
          </a:r>
        </a:p>
      </dgm:t>
    </dgm:pt>
    <dgm:pt modelId="{EF82A805-4714-442D-9A74-8C19681716BC}" type="parTrans" cxnId="{5A050CAE-38F5-424C-91F8-6A6CD2CC9774}">
      <dgm:prSet/>
      <dgm:spPr/>
      <dgm:t>
        <a:bodyPr/>
        <a:lstStyle/>
        <a:p>
          <a:endParaRPr lang="en-IN"/>
        </a:p>
      </dgm:t>
    </dgm:pt>
    <dgm:pt modelId="{3B172C6F-CCAB-467A-8554-419F78F1209F}" type="sibTrans" cxnId="{5A050CAE-38F5-424C-91F8-6A6CD2CC9774}">
      <dgm:prSet/>
      <dgm:spPr/>
      <dgm:t>
        <a:bodyPr/>
        <a:lstStyle/>
        <a:p>
          <a:endParaRPr lang="en-IN"/>
        </a:p>
      </dgm:t>
    </dgm:pt>
    <dgm:pt modelId="{8454C7E8-5309-46C9-8494-19AD983CCC6D}" type="pres">
      <dgm:prSet presAssocID="{02F6BDFE-CAAF-41DA-A92B-99A430C2AA5D}" presName="hierChild1" presStyleCnt="0">
        <dgm:presLayoutVars>
          <dgm:chPref val="1"/>
          <dgm:dir/>
          <dgm:animOne val="branch"/>
          <dgm:animLvl val="lvl"/>
          <dgm:resizeHandles/>
        </dgm:presLayoutVars>
      </dgm:prSet>
      <dgm:spPr/>
    </dgm:pt>
    <dgm:pt modelId="{39D4CD06-D7DD-4264-A1E3-6024221239E1}" type="pres">
      <dgm:prSet presAssocID="{610B4051-D71E-4059-99AF-B1888D396686}" presName="hierRoot1" presStyleCnt="0"/>
      <dgm:spPr/>
    </dgm:pt>
    <dgm:pt modelId="{57E0255F-D312-4C2D-8BEB-C87B6C5C4110}" type="pres">
      <dgm:prSet presAssocID="{610B4051-D71E-4059-99AF-B1888D396686}" presName="composite" presStyleCnt="0"/>
      <dgm:spPr/>
    </dgm:pt>
    <dgm:pt modelId="{4ADF50C3-4D9A-488B-ABA8-F47353C2BC51}" type="pres">
      <dgm:prSet presAssocID="{610B4051-D71E-4059-99AF-B1888D396686}" presName="background" presStyleLbl="node0" presStyleIdx="0" presStyleCnt="1"/>
      <dgm:spPr/>
    </dgm:pt>
    <dgm:pt modelId="{11BD87EE-CD96-4A60-956D-659C1066F69F}" type="pres">
      <dgm:prSet presAssocID="{610B4051-D71E-4059-99AF-B1888D396686}" presName="text" presStyleLbl="fgAcc0" presStyleIdx="0" presStyleCnt="1" custScaleX="79215">
        <dgm:presLayoutVars>
          <dgm:chPref val="3"/>
        </dgm:presLayoutVars>
      </dgm:prSet>
      <dgm:spPr/>
    </dgm:pt>
    <dgm:pt modelId="{547B2C99-DDAE-4659-91E7-F64F3EA3D45D}" type="pres">
      <dgm:prSet presAssocID="{610B4051-D71E-4059-99AF-B1888D396686}" presName="hierChild2" presStyleCnt="0"/>
      <dgm:spPr/>
    </dgm:pt>
    <dgm:pt modelId="{67D8C5DC-2488-4EEA-82DE-A9B13B409AFA}" type="pres">
      <dgm:prSet presAssocID="{60CD93AA-644B-470B-8CAE-0B538A186EB2}" presName="Name10" presStyleLbl="parChTrans1D2" presStyleIdx="0" presStyleCnt="2"/>
      <dgm:spPr/>
    </dgm:pt>
    <dgm:pt modelId="{A20A3536-5FFF-4C0C-BF7B-E3403A9AD223}" type="pres">
      <dgm:prSet presAssocID="{EA2C6485-444F-4F2F-8E8F-1EA73BF8EC60}" presName="hierRoot2" presStyleCnt="0"/>
      <dgm:spPr/>
    </dgm:pt>
    <dgm:pt modelId="{0C3BAB97-DB2E-4EB9-B010-D861641D698F}" type="pres">
      <dgm:prSet presAssocID="{EA2C6485-444F-4F2F-8E8F-1EA73BF8EC60}" presName="composite2" presStyleCnt="0"/>
      <dgm:spPr/>
    </dgm:pt>
    <dgm:pt modelId="{99634B86-AC2D-448E-9F25-8D908C8D9A73}" type="pres">
      <dgm:prSet presAssocID="{EA2C6485-444F-4F2F-8E8F-1EA73BF8EC60}" presName="background2" presStyleLbl="node2" presStyleIdx="0" presStyleCnt="2"/>
      <dgm:spPr/>
    </dgm:pt>
    <dgm:pt modelId="{705E8B34-C9CF-4A3E-8AAC-502A5B2CEBCB}" type="pres">
      <dgm:prSet presAssocID="{EA2C6485-444F-4F2F-8E8F-1EA73BF8EC60}" presName="text2" presStyleLbl="fgAcc2" presStyleIdx="0" presStyleCnt="2">
        <dgm:presLayoutVars>
          <dgm:chPref val="3"/>
        </dgm:presLayoutVars>
      </dgm:prSet>
      <dgm:spPr/>
    </dgm:pt>
    <dgm:pt modelId="{F9BC546C-C61E-451C-825B-E96951A7F130}" type="pres">
      <dgm:prSet presAssocID="{EA2C6485-444F-4F2F-8E8F-1EA73BF8EC60}" presName="hierChild3" presStyleCnt="0"/>
      <dgm:spPr/>
    </dgm:pt>
    <dgm:pt modelId="{24730AC3-E3D0-42D5-BE6D-331466AAA0F9}" type="pres">
      <dgm:prSet presAssocID="{D36CF50C-6F75-42CE-954B-FCCE5595A1CF}" presName="Name10" presStyleLbl="parChTrans1D2" presStyleIdx="1" presStyleCnt="2"/>
      <dgm:spPr/>
    </dgm:pt>
    <dgm:pt modelId="{25EBFB67-30A9-4FBB-AFC9-C5976E8F2E7F}" type="pres">
      <dgm:prSet presAssocID="{FA1E5FD9-9FBE-40AC-8EBD-4D3B4901E8B2}" presName="hierRoot2" presStyleCnt="0"/>
      <dgm:spPr/>
    </dgm:pt>
    <dgm:pt modelId="{0D8DD41C-90BF-448E-9D53-9BE31495AA36}" type="pres">
      <dgm:prSet presAssocID="{FA1E5FD9-9FBE-40AC-8EBD-4D3B4901E8B2}" presName="composite2" presStyleCnt="0"/>
      <dgm:spPr/>
    </dgm:pt>
    <dgm:pt modelId="{87BC0C54-B431-4806-BEB0-9F87BC290C5B}" type="pres">
      <dgm:prSet presAssocID="{FA1E5FD9-9FBE-40AC-8EBD-4D3B4901E8B2}" presName="background2" presStyleLbl="node2" presStyleIdx="1" presStyleCnt="2"/>
      <dgm:spPr/>
    </dgm:pt>
    <dgm:pt modelId="{5DF9C331-9362-4584-ABEB-294296EB59E9}" type="pres">
      <dgm:prSet presAssocID="{FA1E5FD9-9FBE-40AC-8EBD-4D3B4901E8B2}" presName="text2" presStyleLbl="fgAcc2" presStyleIdx="1" presStyleCnt="2">
        <dgm:presLayoutVars>
          <dgm:chPref val="3"/>
        </dgm:presLayoutVars>
      </dgm:prSet>
      <dgm:spPr/>
    </dgm:pt>
    <dgm:pt modelId="{92C28EA2-A3DD-48C6-9E9A-5F3DF69D6EE0}" type="pres">
      <dgm:prSet presAssocID="{FA1E5FD9-9FBE-40AC-8EBD-4D3B4901E8B2}" presName="hierChild3" presStyleCnt="0"/>
      <dgm:spPr/>
    </dgm:pt>
    <dgm:pt modelId="{9659F481-04F3-4AE5-AB05-9E85C75EED9D}" type="pres">
      <dgm:prSet presAssocID="{F54D6E84-66FE-4F38-97B3-A2F768D1B903}" presName="Name17" presStyleLbl="parChTrans1D3" presStyleIdx="0" presStyleCnt="3"/>
      <dgm:spPr/>
    </dgm:pt>
    <dgm:pt modelId="{76DEE25C-C5E7-434B-97E8-677B3758536D}" type="pres">
      <dgm:prSet presAssocID="{85C79D13-ED5F-4774-9657-F926ABDCFA3C}" presName="hierRoot3" presStyleCnt="0"/>
      <dgm:spPr/>
    </dgm:pt>
    <dgm:pt modelId="{88D42F84-A849-4F19-B29A-2FDEE01D6842}" type="pres">
      <dgm:prSet presAssocID="{85C79D13-ED5F-4774-9657-F926ABDCFA3C}" presName="composite3" presStyleCnt="0"/>
      <dgm:spPr/>
    </dgm:pt>
    <dgm:pt modelId="{73783D96-397D-4DAB-8523-F41E66ACD695}" type="pres">
      <dgm:prSet presAssocID="{85C79D13-ED5F-4774-9657-F926ABDCFA3C}" presName="background3" presStyleLbl="node3" presStyleIdx="0" presStyleCnt="3"/>
      <dgm:spPr/>
    </dgm:pt>
    <dgm:pt modelId="{226076FA-0691-496C-8214-FB9821E4603E}" type="pres">
      <dgm:prSet presAssocID="{85C79D13-ED5F-4774-9657-F926ABDCFA3C}" presName="text3" presStyleLbl="fgAcc3" presStyleIdx="0" presStyleCnt="3">
        <dgm:presLayoutVars>
          <dgm:chPref val="3"/>
        </dgm:presLayoutVars>
      </dgm:prSet>
      <dgm:spPr/>
    </dgm:pt>
    <dgm:pt modelId="{B35A05CA-F925-42B9-B649-256A34599211}" type="pres">
      <dgm:prSet presAssocID="{85C79D13-ED5F-4774-9657-F926ABDCFA3C}" presName="hierChild4" presStyleCnt="0"/>
      <dgm:spPr/>
    </dgm:pt>
    <dgm:pt modelId="{D7FA1873-DE19-4F5D-A5EA-903EB15A00A3}" type="pres">
      <dgm:prSet presAssocID="{E9E754A1-3640-4296-8CD0-0D8D50D74B5E}" presName="Name17" presStyleLbl="parChTrans1D3" presStyleIdx="1" presStyleCnt="3"/>
      <dgm:spPr/>
    </dgm:pt>
    <dgm:pt modelId="{2E5E4E27-05CD-46F4-83EA-30983852087C}" type="pres">
      <dgm:prSet presAssocID="{91FEE59D-8398-4B8C-A27E-C35985BC568B}" presName="hierRoot3" presStyleCnt="0"/>
      <dgm:spPr/>
    </dgm:pt>
    <dgm:pt modelId="{2C0F9ABA-0C42-4F7D-8694-F6513FE67C8E}" type="pres">
      <dgm:prSet presAssocID="{91FEE59D-8398-4B8C-A27E-C35985BC568B}" presName="composite3" presStyleCnt="0"/>
      <dgm:spPr/>
    </dgm:pt>
    <dgm:pt modelId="{C071C9F1-48C9-4EE4-BA9F-5F6929F037FE}" type="pres">
      <dgm:prSet presAssocID="{91FEE59D-8398-4B8C-A27E-C35985BC568B}" presName="background3" presStyleLbl="node3" presStyleIdx="1" presStyleCnt="3"/>
      <dgm:spPr/>
    </dgm:pt>
    <dgm:pt modelId="{53B493AC-2972-4752-9DDF-A06FC1F236C9}" type="pres">
      <dgm:prSet presAssocID="{91FEE59D-8398-4B8C-A27E-C35985BC568B}" presName="text3" presStyleLbl="fgAcc3" presStyleIdx="1" presStyleCnt="3">
        <dgm:presLayoutVars>
          <dgm:chPref val="3"/>
        </dgm:presLayoutVars>
      </dgm:prSet>
      <dgm:spPr/>
    </dgm:pt>
    <dgm:pt modelId="{0B717254-9D31-4E48-AA90-612E29AF161B}" type="pres">
      <dgm:prSet presAssocID="{91FEE59D-8398-4B8C-A27E-C35985BC568B}" presName="hierChild4" presStyleCnt="0"/>
      <dgm:spPr/>
    </dgm:pt>
    <dgm:pt modelId="{424D0EF6-5793-4817-B887-0E8232539C07}" type="pres">
      <dgm:prSet presAssocID="{EF82A805-4714-442D-9A74-8C19681716BC}" presName="Name17" presStyleLbl="parChTrans1D3" presStyleIdx="2" presStyleCnt="3"/>
      <dgm:spPr/>
    </dgm:pt>
    <dgm:pt modelId="{77717C6D-5EA8-43BC-80A8-FE0DE9D78C70}" type="pres">
      <dgm:prSet presAssocID="{E0B9AC54-D1DB-4F41-8C4E-4059D82E6534}" presName="hierRoot3" presStyleCnt="0"/>
      <dgm:spPr/>
    </dgm:pt>
    <dgm:pt modelId="{37F83C7E-7321-4FED-B03D-DD85B905AF2B}" type="pres">
      <dgm:prSet presAssocID="{E0B9AC54-D1DB-4F41-8C4E-4059D82E6534}" presName="composite3" presStyleCnt="0"/>
      <dgm:spPr/>
    </dgm:pt>
    <dgm:pt modelId="{EF3EDB0B-75A9-4A5B-8B1A-4AF06414AE0A}" type="pres">
      <dgm:prSet presAssocID="{E0B9AC54-D1DB-4F41-8C4E-4059D82E6534}" presName="background3" presStyleLbl="node3" presStyleIdx="2" presStyleCnt="3"/>
      <dgm:spPr/>
    </dgm:pt>
    <dgm:pt modelId="{98A88D4D-CC87-467A-865D-9EE202F152D4}" type="pres">
      <dgm:prSet presAssocID="{E0B9AC54-D1DB-4F41-8C4E-4059D82E6534}" presName="text3" presStyleLbl="fgAcc3" presStyleIdx="2" presStyleCnt="3">
        <dgm:presLayoutVars>
          <dgm:chPref val="3"/>
        </dgm:presLayoutVars>
      </dgm:prSet>
      <dgm:spPr/>
    </dgm:pt>
    <dgm:pt modelId="{19AA9E0A-F3AC-40EC-92CD-F68483AE8F6C}" type="pres">
      <dgm:prSet presAssocID="{E0B9AC54-D1DB-4F41-8C4E-4059D82E6534}" presName="hierChild4" presStyleCnt="0"/>
      <dgm:spPr/>
    </dgm:pt>
  </dgm:ptLst>
  <dgm:cxnLst>
    <dgm:cxn modelId="{1B873C04-6830-4293-819C-23E41216DBA8}" srcId="{610B4051-D71E-4059-99AF-B1888D396686}" destId="{EA2C6485-444F-4F2F-8E8F-1EA73BF8EC60}" srcOrd="0" destOrd="0" parTransId="{60CD93AA-644B-470B-8CAE-0B538A186EB2}" sibTransId="{381B2006-24BE-444B-8CFB-542D36D0775B}"/>
    <dgm:cxn modelId="{C09E9905-C479-499F-9CB0-915ECBD94624}" srcId="{FA1E5FD9-9FBE-40AC-8EBD-4D3B4901E8B2}" destId="{85C79D13-ED5F-4774-9657-F926ABDCFA3C}" srcOrd="0" destOrd="0" parTransId="{F54D6E84-66FE-4F38-97B3-A2F768D1B903}" sibTransId="{9FD5D551-8386-4976-83D6-0D93A6ADA85E}"/>
    <dgm:cxn modelId="{AA1F6B0D-B67F-4EC4-A504-D8EC87B1543E}" type="presOf" srcId="{610B4051-D71E-4059-99AF-B1888D396686}" destId="{11BD87EE-CD96-4A60-956D-659C1066F69F}" srcOrd="0" destOrd="0" presId="urn:microsoft.com/office/officeart/2005/8/layout/hierarchy1"/>
    <dgm:cxn modelId="{C2D55910-921D-490A-A89C-C7EE84590E64}" type="presOf" srcId="{EF82A805-4714-442D-9A74-8C19681716BC}" destId="{424D0EF6-5793-4817-B887-0E8232539C07}" srcOrd="0" destOrd="0" presId="urn:microsoft.com/office/officeart/2005/8/layout/hierarchy1"/>
    <dgm:cxn modelId="{FF12C236-7818-48A8-9F87-7AE1AABFDEB6}" type="presOf" srcId="{FA1E5FD9-9FBE-40AC-8EBD-4D3B4901E8B2}" destId="{5DF9C331-9362-4584-ABEB-294296EB59E9}" srcOrd="0" destOrd="0" presId="urn:microsoft.com/office/officeart/2005/8/layout/hierarchy1"/>
    <dgm:cxn modelId="{3B1A0C5B-2CFD-47EA-AA5B-8D2C23FE3FA3}" type="presOf" srcId="{EA2C6485-444F-4F2F-8E8F-1EA73BF8EC60}" destId="{705E8B34-C9CF-4A3E-8AAC-502A5B2CEBCB}" srcOrd="0" destOrd="0" presId="urn:microsoft.com/office/officeart/2005/8/layout/hierarchy1"/>
    <dgm:cxn modelId="{3B0A935F-ADB0-4708-8FC0-BD6752F6591D}" srcId="{02F6BDFE-CAAF-41DA-A92B-99A430C2AA5D}" destId="{610B4051-D71E-4059-99AF-B1888D396686}" srcOrd="0" destOrd="0" parTransId="{C0E814C5-53F7-4C7B-9A4E-0156C8F7083B}" sibTransId="{400A0E6A-6CF6-4B77-B95C-6B271D00545F}"/>
    <dgm:cxn modelId="{280AD671-8887-4B0B-B6BF-A5703F6532EC}" type="presOf" srcId="{85C79D13-ED5F-4774-9657-F926ABDCFA3C}" destId="{226076FA-0691-496C-8214-FB9821E4603E}" srcOrd="0" destOrd="0" presId="urn:microsoft.com/office/officeart/2005/8/layout/hierarchy1"/>
    <dgm:cxn modelId="{9DDE098C-ADA4-424A-AFFA-7F5ACC271317}" type="presOf" srcId="{60CD93AA-644B-470B-8CAE-0B538A186EB2}" destId="{67D8C5DC-2488-4EEA-82DE-A9B13B409AFA}" srcOrd="0" destOrd="0" presId="urn:microsoft.com/office/officeart/2005/8/layout/hierarchy1"/>
    <dgm:cxn modelId="{E03D7B99-2D34-41F6-B13B-2D7BF5FE0ED9}" srcId="{FA1E5FD9-9FBE-40AC-8EBD-4D3B4901E8B2}" destId="{91FEE59D-8398-4B8C-A27E-C35985BC568B}" srcOrd="1" destOrd="0" parTransId="{E9E754A1-3640-4296-8CD0-0D8D50D74B5E}" sibTransId="{DEA69A33-DCE8-4EDE-ABA1-007FEA7A597C}"/>
    <dgm:cxn modelId="{B5956AAC-F251-499B-ABE1-C4B1ACE0B80C}" type="presOf" srcId="{E0B9AC54-D1DB-4F41-8C4E-4059D82E6534}" destId="{98A88D4D-CC87-467A-865D-9EE202F152D4}" srcOrd="0" destOrd="0" presId="urn:microsoft.com/office/officeart/2005/8/layout/hierarchy1"/>
    <dgm:cxn modelId="{5A050CAE-38F5-424C-91F8-6A6CD2CC9774}" srcId="{FA1E5FD9-9FBE-40AC-8EBD-4D3B4901E8B2}" destId="{E0B9AC54-D1DB-4F41-8C4E-4059D82E6534}" srcOrd="2" destOrd="0" parTransId="{EF82A805-4714-442D-9A74-8C19681716BC}" sibTransId="{3B172C6F-CCAB-467A-8554-419F78F1209F}"/>
    <dgm:cxn modelId="{6FDA94C5-8A76-4510-AA94-55B7B4BED600}" type="presOf" srcId="{E9E754A1-3640-4296-8CD0-0D8D50D74B5E}" destId="{D7FA1873-DE19-4F5D-A5EA-903EB15A00A3}" srcOrd="0" destOrd="0" presId="urn:microsoft.com/office/officeart/2005/8/layout/hierarchy1"/>
    <dgm:cxn modelId="{68D72FCC-4C50-49B0-99AA-279C4483E407}" type="presOf" srcId="{F54D6E84-66FE-4F38-97B3-A2F768D1B903}" destId="{9659F481-04F3-4AE5-AB05-9E85C75EED9D}" srcOrd="0" destOrd="0" presId="urn:microsoft.com/office/officeart/2005/8/layout/hierarchy1"/>
    <dgm:cxn modelId="{DCD410D9-CF87-4CD0-A7A6-A25E04F05225}" type="presOf" srcId="{D36CF50C-6F75-42CE-954B-FCCE5595A1CF}" destId="{24730AC3-E3D0-42D5-BE6D-331466AAA0F9}" srcOrd="0" destOrd="0" presId="urn:microsoft.com/office/officeart/2005/8/layout/hierarchy1"/>
    <dgm:cxn modelId="{AB6B3DDD-DD9F-480E-9A89-1002690234F0}" type="presOf" srcId="{02F6BDFE-CAAF-41DA-A92B-99A430C2AA5D}" destId="{8454C7E8-5309-46C9-8494-19AD983CCC6D}" srcOrd="0" destOrd="0" presId="urn:microsoft.com/office/officeart/2005/8/layout/hierarchy1"/>
    <dgm:cxn modelId="{02C67DF1-2779-4A85-A708-378CE9CEA442}" srcId="{610B4051-D71E-4059-99AF-B1888D396686}" destId="{FA1E5FD9-9FBE-40AC-8EBD-4D3B4901E8B2}" srcOrd="1" destOrd="0" parTransId="{D36CF50C-6F75-42CE-954B-FCCE5595A1CF}" sibTransId="{1374D437-C02C-4820-8888-B81737CB4054}"/>
    <dgm:cxn modelId="{F0FC8AFC-713A-4BF3-B7C5-9B36106D1594}" type="presOf" srcId="{91FEE59D-8398-4B8C-A27E-C35985BC568B}" destId="{53B493AC-2972-4752-9DDF-A06FC1F236C9}" srcOrd="0" destOrd="0" presId="urn:microsoft.com/office/officeart/2005/8/layout/hierarchy1"/>
    <dgm:cxn modelId="{470DB9A9-9A6D-4F08-B273-299CF489E7C7}" type="presParOf" srcId="{8454C7E8-5309-46C9-8494-19AD983CCC6D}" destId="{39D4CD06-D7DD-4264-A1E3-6024221239E1}" srcOrd="0" destOrd="0" presId="urn:microsoft.com/office/officeart/2005/8/layout/hierarchy1"/>
    <dgm:cxn modelId="{A84BE2EB-E330-4017-8BBD-686C1FD5226F}" type="presParOf" srcId="{39D4CD06-D7DD-4264-A1E3-6024221239E1}" destId="{57E0255F-D312-4C2D-8BEB-C87B6C5C4110}" srcOrd="0" destOrd="0" presId="urn:microsoft.com/office/officeart/2005/8/layout/hierarchy1"/>
    <dgm:cxn modelId="{763843A9-0028-4316-B52D-6384B741808E}" type="presParOf" srcId="{57E0255F-D312-4C2D-8BEB-C87B6C5C4110}" destId="{4ADF50C3-4D9A-488B-ABA8-F47353C2BC51}" srcOrd="0" destOrd="0" presId="urn:microsoft.com/office/officeart/2005/8/layout/hierarchy1"/>
    <dgm:cxn modelId="{DF8A29BB-C595-40CC-873F-D737C8004525}" type="presParOf" srcId="{57E0255F-D312-4C2D-8BEB-C87B6C5C4110}" destId="{11BD87EE-CD96-4A60-956D-659C1066F69F}" srcOrd="1" destOrd="0" presId="urn:microsoft.com/office/officeart/2005/8/layout/hierarchy1"/>
    <dgm:cxn modelId="{9EE36848-346A-4EB1-BBF8-0F84E36C2DA1}" type="presParOf" srcId="{39D4CD06-D7DD-4264-A1E3-6024221239E1}" destId="{547B2C99-DDAE-4659-91E7-F64F3EA3D45D}" srcOrd="1" destOrd="0" presId="urn:microsoft.com/office/officeart/2005/8/layout/hierarchy1"/>
    <dgm:cxn modelId="{BF4640BA-2CB1-4BA9-B1A3-87D697AC2198}" type="presParOf" srcId="{547B2C99-DDAE-4659-91E7-F64F3EA3D45D}" destId="{67D8C5DC-2488-4EEA-82DE-A9B13B409AFA}" srcOrd="0" destOrd="0" presId="urn:microsoft.com/office/officeart/2005/8/layout/hierarchy1"/>
    <dgm:cxn modelId="{667C5C7B-53E4-434A-8E36-1AE821295714}" type="presParOf" srcId="{547B2C99-DDAE-4659-91E7-F64F3EA3D45D}" destId="{A20A3536-5FFF-4C0C-BF7B-E3403A9AD223}" srcOrd="1" destOrd="0" presId="urn:microsoft.com/office/officeart/2005/8/layout/hierarchy1"/>
    <dgm:cxn modelId="{596D6911-55BA-4306-A054-99C47A87F2C0}" type="presParOf" srcId="{A20A3536-5FFF-4C0C-BF7B-E3403A9AD223}" destId="{0C3BAB97-DB2E-4EB9-B010-D861641D698F}" srcOrd="0" destOrd="0" presId="urn:microsoft.com/office/officeart/2005/8/layout/hierarchy1"/>
    <dgm:cxn modelId="{7B01E567-B937-4437-8784-22B716F5369E}" type="presParOf" srcId="{0C3BAB97-DB2E-4EB9-B010-D861641D698F}" destId="{99634B86-AC2D-448E-9F25-8D908C8D9A73}" srcOrd="0" destOrd="0" presId="urn:microsoft.com/office/officeart/2005/8/layout/hierarchy1"/>
    <dgm:cxn modelId="{F6F5DA91-08BA-406D-A7A9-7A286C245FD8}" type="presParOf" srcId="{0C3BAB97-DB2E-4EB9-B010-D861641D698F}" destId="{705E8B34-C9CF-4A3E-8AAC-502A5B2CEBCB}" srcOrd="1" destOrd="0" presId="urn:microsoft.com/office/officeart/2005/8/layout/hierarchy1"/>
    <dgm:cxn modelId="{225A7768-7C3B-4BDD-A1D7-4F6C8979A3E4}" type="presParOf" srcId="{A20A3536-5FFF-4C0C-BF7B-E3403A9AD223}" destId="{F9BC546C-C61E-451C-825B-E96951A7F130}" srcOrd="1" destOrd="0" presId="urn:microsoft.com/office/officeart/2005/8/layout/hierarchy1"/>
    <dgm:cxn modelId="{DF889AD6-2ED9-4D34-95B4-3F9CB241840E}" type="presParOf" srcId="{547B2C99-DDAE-4659-91E7-F64F3EA3D45D}" destId="{24730AC3-E3D0-42D5-BE6D-331466AAA0F9}" srcOrd="2" destOrd="0" presId="urn:microsoft.com/office/officeart/2005/8/layout/hierarchy1"/>
    <dgm:cxn modelId="{B25C0322-65C5-4CD5-BAB6-E0F25F6F0F6B}" type="presParOf" srcId="{547B2C99-DDAE-4659-91E7-F64F3EA3D45D}" destId="{25EBFB67-30A9-4FBB-AFC9-C5976E8F2E7F}" srcOrd="3" destOrd="0" presId="urn:microsoft.com/office/officeart/2005/8/layout/hierarchy1"/>
    <dgm:cxn modelId="{B3E16167-D66B-4F9D-A3C0-C981CFB7929E}" type="presParOf" srcId="{25EBFB67-30A9-4FBB-AFC9-C5976E8F2E7F}" destId="{0D8DD41C-90BF-448E-9D53-9BE31495AA36}" srcOrd="0" destOrd="0" presId="urn:microsoft.com/office/officeart/2005/8/layout/hierarchy1"/>
    <dgm:cxn modelId="{4C930134-9E46-4520-A238-4608C7B7752F}" type="presParOf" srcId="{0D8DD41C-90BF-448E-9D53-9BE31495AA36}" destId="{87BC0C54-B431-4806-BEB0-9F87BC290C5B}" srcOrd="0" destOrd="0" presId="urn:microsoft.com/office/officeart/2005/8/layout/hierarchy1"/>
    <dgm:cxn modelId="{50DF8D06-0EDC-41DC-94E9-6D7D4D4F1DE8}" type="presParOf" srcId="{0D8DD41C-90BF-448E-9D53-9BE31495AA36}" destId="{5DF9C331-9362-4584-ABEB-294296EB59E9}" srcOrd="1" destOrd="0" presId="urn:microsoft.com/office/officeart/2005/8/layout/hierarchy1"/>
    <dgm:cxn modelId="{F729264D-4543-4A45-A08E-1D1A2DBE70B3}" type="presParOf" srcId="{25EBFB67-30A9-4FBB-AFC9-C5976E8F2E7F}" destId="{92C28EA2-A3DD-48C6-9E9A-5F3DF69D6EE0}" srcOrd="1" destOrd="0" presId="urn:microsoft.com/office/officeart/2005/8/layout/hierarchy1"/>
    <dgm:cxn modelId="{15C8A3B6-CD4A-4170-94B2-A79B904C13D8}" type="presParOf" srcId="{92C28EA2-A3DD-48C6-9E9A-5F3DF69D6EE0}" destId="{9659F481-04F3-4AE5-AB05-9E85C75EED9D}" srcOrd="0" destOrd="0" presId="urn:microsoft.com/office/officeart/2005/8/layout/hierarchy1"/>
    <dgm:cxn modelId="{4B754445-D4E7-4345-9180-734347B27839}" type="presParOf" srcId="{92C28EA2-A3DD-48C6-9E9A-5F3DF69D6EE0}" destId="{76DEE25C-C5E7-434B-97E8-677B3758536D}" srcOrd="1" destOrd="0" presId="urn:microsoft.com/office/officeart/2005/8/layout/hierarchy1"/>
    <dgm:cxn modelId="{94E195D7-0623-4EA7-B3B4-045FEE7513F7}" type="presParOf" srcId="{76DEE25C-C5E7-434B-97E8-677B3758536D}" destId="{88D42F84-A849-4F19-B29A-2FDEE01D6842}" srcOrd="0" destOrd="0" presId="urn:microsoft.com/office/officeart/2005/8/layout/hierarchy1"/>
    <dgm:cxn modelId="{174AD6FC-784C-480C-8DB6-97F36D2A301E}" type="presParOf" srcId="{88D42F84-A849-4F19-B29A-2FDEE01D6842}" destId="{73783D96-397D-4DAB-8523-F41E66ACD695}" srcOrd="0" destOrd="0" presId="urn:microsoft.com/office/officeart/2005/8/layout/hierarchy1"/>
    <dgm:cxn modelId="{B0D708C3-D971-42E3-80C1-5FD8C1D3F4B6}" type="presParOf" srcId="{88D42F84-A849-4F19-B29A-2FDEE01D6842}" destId="{226076FA-0691-496C-8214-FB9821E4603E}" srcOrd="1" destOrd="0" presId="urn:microsoft.com/office/officeart/2005/8/layout/hierarchy1"/>
    <dgm:cxn modelId="{4298526C-BD78-457B-85AA-523B302552A2}" type="presParOf" srcId="{76DEE25C-C5E7-434B-97E8-677B3758536D}" destId="{B35A05CA-F925-42B9-B649-256A34599211}" srcOrd="1" destOrd="0" presId="urn:microsoft.com/office/officeart/2005/8/layout/hierarchy1"/>
    <dgm:cxn modelId="{690573D2-BF54-4BC2-B88F-44AB715E322C}" type="presParOf" srcId="{92C28EA2-A3DD-48C6-9E9A-5F3DF69D6EE0}" destId="{D7FA1873-DE19-4F5D-A5EA-903EB15A00A3}" srcOrd="2" destOrd="0" presId="urn:microsoft.com/office/officeart/2005/8/layout/hierarchy1"/>
    <dgm:cxn modelId="{6D9660F3-5FBF-47B7-9F5A-1E46631BD9AF}" type="presParOf" srcId="{92C28EA2-A3DD-48C6-9E9A-5F3DF69D6EE0}" destId="{2E5E4E27-05CD-46F4-83EA-30983852087C}" srcOrd="3" destOrd="0" presId="urn:microsoft.com/office/officeart/2005/8/layout/hierarchy1"/>
    <dgm:cxn modelId="{FD38F05F-246B-4DCB-94D1-C5A20D4AACA8}" type="presParOf" srcId="{2E5E4E27-05CD-46F4-83EA-30983852087C}" destId="{2C0F9ABA-0C42-4F7D-8694-F6513FE67C8E}" srcOrd="0" destOrd="0" presId="urn:microsoft.com/office/officeart/2005/8/layout/hierarchy1"/>
    <dgm:cxn modelId="{802EDF46-4C9D-4992-A4B0-461435905CB4}" type="presParOf" srcId="{2C0F9ABA-0C42-4F7D-8694-F6513FE67C8E}" destId="{C071C9F1-48C9-4EE4-BA9F-5F6929F037FE}" srcOrd="0" destOrd="0" presId="urn:microsoft.com/office/officeart/2005/8/layout/hierarchy1"/>
    <dgm:cxn modelId="{9AFD476F-AF74-4D81-B698-75B3C68B1A0C}" type="presParOf" srcId="{2C0F9ABA-0C42-4F7D-8694-F6513FE67C8E}" destId="{53B493AC-2972-4752-9DDF-A06FC1F236C9}" srcOrd="1" destOrd="0" presId="urn:microsoft.com/office/officeart/2005/8/layout/hierarchy1"/>
    <dgm:cxn modelId="{D1B91C21-BFA1-452D-87DD-9F2D0CD56553}" type="presParOf" srcId="{2E5E4E27-05CD-46F4-83EA-30983852087C}" destId="{0B717254-9D31-4E48-AA90-612E29AF161B}" srcOrd="1" destOrd="0" presId="urn:microsoft.com/office/officeart/2005/8/layout/hierarchy1"/>
    <dgm:cxn modelId="{5126072C-69A4-46E8-89E2-E5237E3C5922}" type="presParOf" srcId="{92C28EA2-A3DD-48C6-9E9A-5F3DF69D6EE0}" destId="{424D0EF6-5793-4817-B887-0E8232539C07}" srcOrd="4" destOrd="0" presId="urn:microsoft.com/office/officeart/2005/8/layout/hierarchy1"/>
    <dgm:cxn modelId="{9FEBA25A-D10C-4804-8027-B1B9F44C72F2}" type="presParOf" srcId="{92C28EA2-A3DD-48C6-9E9A-5F3DF69D6EE0}" destId="{77717C6D-5EA8-43BC-80A8-FE0DE9D78C70}" srcOrd="5" destOrd="0" presId="urn:microsoft.com/office/officeart/2005/8/layout/hierarchy1"/>
    <dgm:cxn modelId="{DBA44FBD-6BEB-46FC-9FF7-3347DEEFDD4E}" type="presParOf" srcId="{77717C6D-5EA8-43BC-80A8-FE0DE9D78C70}" destId="{37F83C7E-7321-4FED-B03D-DD85B905AF2B}" srcOrd="0" destOrd="0" presId="urn:microsoft.com/office/officeart/2005/8/layout/hierarchy1"/>
    <dgm:cxn modelId="{51AD4BEA-17E2-4F0A-AB60-B79B555F3CAB}" type="presParOf" srcId="{37F83C7E-7321-4FED-B03D-DD85B905AF2B}" destId="{EF3EDB0B-75A9-4A5B-8B1A-4AF06414AE0A}" srcOrd="0" destOrd="0" presId="urn:microsoft.com/office/officeart/2005/8/layout/hierarchy1"/>
    <dgm:cxn modelId="{4BCE3DB5-8D59-4965-A6CB-E28FB381363B}" type="presParOf" srcId="{37F83C7E-7321-4FED-B03D-DD85B905AF2B}" destId="{98A88D4D-CC87-467A-865D-9EE202F152D4}" srcOrd="1" destOrd="0" presId="urn:microsoft.com/office/officeart/2005/8/layout/hierarchy1"/>
    <dgm:cxn modelId="{9BBB5BE1-A358-449F-B718-A518B3F3CA95}" type="presParOf" srcId="{77717C6D-5EA8-43BC-80A8-FE0DE9D78C70}" destId="{19AA9E0A-F3AC-40EC-92CD-F68483AE8F6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AB24F26-9D9B-4BB8-9C44-8B5429E29A55}"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n-IN"/>
        </a:p>
      </dgm:t>
    </dgm:pt>
    <dgm:pt modelId="{AD2001FD-AD33-4DBB-A505-EF6D917D408C}">
      <dgm:prSet phldrT="[Text]"/>
      <dgm:spPr/>
      <dgm:t>
        <a:bodyPr/>
        <a:lstStyle/>
        <a:p>
          <a:r>
            <a:rPr lang="en-US" dirty="0"/>
            <a:t>Title</a:t>
          </a:r>
          <a:endParaRPr lang="en-IN" dirty="0"/>
        </a:p>
      </dgm:t>
    </dgm:pt>
    <dgm:pt modelId="{734DC1DC-56E5-4FD3-92E6-A5CFB832DCC5}" type="parTrans" cxnId="{DD7C5B7D-8DE5-4F64-9ABC-EC7373734BAB}">
      <dgm:prSet/>
      <dgm:spPr/>
      <dgm:t>
        <a:bodyPr/>
        <a:lstStyle/>
        <a:p>
          <a:endParaRPr lang="en-IN"/>
        </a:p>
      </dgm:t>
    </dgm:pt>
    <dgm:pt modelId="{CA5F1483-01A7-4FA4-ABE4-1D41A2DC4F3E}" type="sibTrans" cxnId="{DD7C5B7D-8DE5-4F64-9ABC-EC7373734BAB}">
      <dgm:prSet/>
      <dgm:spPr/>
      <dgm:t>
        <a:bodyPr/>
        <a:lstStyle/>
        <a:p>
          <a:endParaRPr lang="en-IN"/>
        </a:p>
      </dgm:t>
    </dgm:pt>
    <dgm:pt modelId="{031447C9-5136-4D37-BD27-0E904AEEC08E}">
      <dgm:prSet phldrT="[Text]"/>
      <dgm:spPr/>
      <dgm:t>
        <a:bodyPr/>
        <a:lstStyle/>
        <a:p>
          <a:r>
            <a:rPr lang="en-IN" dirty="0"/>
            <a:t>Addressee</a:t>
          </a:r>
        </a:p>
      </dgm:t>
    </dgm:pt>
    <dgm:pt modelId="{B4787A70-4938-47E9-9BDD-BF23E0684ADE}" type="parTrans" cxnId="{AEB76232-59AB-481D-ACD4-E87EBB280541}">
      <dgm:prSet/>
      <dgm:spPr/>
      <dgm:t>
        <a:bodyPr/>
        <a:lstStyle/>
        <a:p>
          <a:endParaRPr lang="en-IN"/>
        </a:p>
      </dgm:t>
    </dgm:pt>
    <dgm:pt modelId="{BF5F3497-6391-4DB9-8933-6E00BE401E9F}" type="sibTrans" cxnId="{AEB76232-59AB-481D-ACD4-E87EBB280541}">
      <dgm:prSet/>
      <dgm:spPr/>
      <dgm:t>
        <a:bodyPr/>
        <a:lstStyle/>
        <a:p>
          <a:endParaRPr lang="en-IN"/>
        </a:p>
      </dgm:t>
    </dgm:pt>
    <dgm:pt modelId="{963E8FC6-1EBD-43CC-B10D-A826EADFB90D}">
      <dgm:prSet phldrT="[Text]"/>
      <dgm:spPr/>
      <dgm:t>
        <a:bodyPr/>
        <a:lstStyle/>
        <a:p>
          <a:r>
            <a:rPr lang="en-IN" dirty="0"/>
            <a:t>Auditor’s Opinion</a:t>
          </a:r>
        </a:p>
      </dgm:t>
    </dgm:pt>
    <dgm:pt modelId="{9624FE75-267F-4AA4-81FA-784010CCBC10}" type="parTrans" cxnId="{3DA944EA-69D7-4782-97D8-DE534302AE9B}">
      <dgm:prSet/>
      <dgm:spPr/>
      <dgm:t>
        <a:bodyPr/>
        <a:lstStyle/>
        <a:p>
          <a:endParaRPr lang="en-IN"/>
        </a:p>
      </dgm:t>
    </dgm:pt>
    <dgm:pt modelId="{C158D9FB-8270-4E8A-B86A-B4E2E40F69F0}" type="sibTrans" cxnId="{3DA944EA-69D7-4782-97D8-DE534302AE9B}">
      <dgm:prSet/>
      <dgm:spPr/>
      <dgm:t>
        <a:bodyPr/>
        <a:lstStyle/>
        <a:p>
          <a:endParaRPr lang="en-IN"/>
        </a:p>
      </dgm:t>
    </dgm:pt>
    <dgm:pt modelId="{CAAD25F3-AC06-42BA-890C-B48CD04074F7}">
      <dgm:prSet phldrT="[Text]"/>
      <dgm:spPr/>
      <dgm:t>
        <a:bodyPr/>
        <a:lstStyle/>
        <a:p>
          <a:r>
            <a:rPr lang="en-IN" dirty="0"/>
            <a:t>Basis for Opinion</a:t>
          </a:r>
        </a:p>
      </dgm:t>
    </dgm:pt>
    <dgm:pt modelId="{F9C032B4-D559-4558-993D-FAF266F54ED3}" type="parTrans" cxnId="{B20B498E-89D7-4490-9431-34160BB7AE83}">
      <dgm:prSet/>
      <dgm:spPr/>
      <dgm:t>
        <a:bodyPr/>
        <a:lstStyle/>
        <a:p>
          <a:endParaRPr lang="en-IN"/>
        </a:p>
      </dgm:t>
    </dgm:pt>
    <dgm:pt modelId="{3014F0BA-BA19-41A4-BF2C-9A07636F610A}" type="sibTrans" cxnId="{B20B498E-89D7-4490-9431-34160BB7AE83}">
      <dgm:prSet/>
      <dgm:spPr/>
      <dgm:t>
        <a:bodyPr/>
        <a:lstStyle/>
        <a:p>
          <a:endParaRPr lang="en-IN"/>
        </a:p>
      </dgm:t>
    </dgm:pt>
    <dgm:pt modelId="{32C8DD38-0318-48F8-9A70-4085CA14F171}">
      <dgm:prSet phldrT="[Text]"/>
      <dgm:spPr/>
      <dgm:t>
        <a:bodyPr/>
        <a:lstStyle/>
        <a:p>
          <a:r>
            <a:rPr lang="en-IN" dirty="0"/>
            <a:t>Going Concern</a:t>
          </a:r>
        </a:p>
      </dgm:t>
    </dgm:pt>
    <dgm:pt modelId="{A24475AA-9C22-4B69-9684-3C181C08B5A0}" type="parTrans" cxnId="{A5E5DA44-DC7B-432A-BD3D-BEB42B1E4FD5}">
      <dgm:prSet/>
      <dgm:spPr/>
      <dgm:t>
        <a:bodyPr/>
        <a:lstStyle/>
        <a:p>
          <a:endParaRPr lang="en-IN"/>
        </a:p>
      </dgm:t>
    </dgm:pt>
    <dgm:pt modelId="{65B69B61-0603-4BDE-BF68-E675236EB7D6}" type="sibTrans" cxnId="{A5E5DA44-DC7B-432A-BD3D-BEB42B1E4FD5}">
      <dgm:prSet/>
      <dgm:spPr/>
      <dgm:t>
        <a:bodyPr/>
        <a:lstStyle/>
        <a:p>
          <a:endParaRPr lang="en-IN"/>
        </a:p>
      </dgm:t>
    </dgm:pt>
    <dgm:pt modelId="{DAC893F1-EC2D-45A5-917C-B4DFBD6FBF88}">
      <dgm:prSet phldrT="[Text]"/>
      <dgm:spPr/>
      <dgm:t>
        <a:bodyPr/>
        <a:lstStyle/>
        <a:p>
          <a:r>
            <a:rPr lang="en-IN" dirty="0"/>
            <a:t>Key Audit Matters</a:t>
          </a:r>
        </a:p>
      </dgm:t>
    </dgm:pt>
    <dgm:pt modelId="{D28DB1E0-BF9C-4055-BB48-F04B03CAE350}" type="parTrans" cxnId="{C974EC56-9D65-4185-8036-5572B624213F}">
      <dgm:prSet/>
      <dgm:spPr/>
      <dgm:t>
        <a:bodyPr/>
        <a:lstStyle/>
        <a:p>
          <a:endParaRPr lang="en-IN"/>
        </a:p>
      </dgm:t>
    </dgm:pt>
    <dgm:pt modelId="{781E8996-24C8-4D31-BB1B-FF70C6755B48}" type="sibTrans" cxnId="{C974EC56-9D65-4185-8036-5572B624213F}">
      <dgm:prSet/>
      <dgm:spPr/>
      <dgm:t>
        <a:bodyPr/>
        <a:lstStyle/>
        <a:p>
          <a:endParaRPr lang="en-IN"/>
        </a:p>
      </dgm:t>
    </dgm:pt>
    <dgm:pt modelId="{86F940A2-B265-40A2-8384-5A79C675F1A1}">
      <dgm:prSet phldrT="[Text]"/>
      <dgm:spPr/>
      <dgm:t>
        <a:bodyPr/>
        <a:lstStyle/>
        <a:p>
          <a:r>
            <a:rPr lang="en-US" dirty="0"/>
            <a:t>Management's</a:t>
          </a:r>
        </a:p>
        <a:p>
          <a:r>
            <a:rPr lang="en-US" dirty="0"/>
            <a:t>Responsibilities for the Financial Statements</a:t>
          </a:r>
          <a:endParaRPr lang="en-IN" dirty="0"/>
        </a:p>
      </dgm:t>
    </dgm:pt>
    <dgm:pt modelId="{83300ED0-0CC5-40ED-8D79-DFB3AF7D1D64}" type="parTrans" cxnId="{2273E533-07A2-46EF-845B-173318B15AEC}">
      <dgm:prSet/>
      <dgm:spPr/>
      <dgm:t>
        <a:bodyPr/>
        <a:lstStyle/>
        <a:p>
          <a:endParaRPr lang="en-IN"/>
        </a:p>
      </dgm:t>
    </dgm:pt>
    <dgm:pt modelId="{A904FCF1-B5E7-422D-AD11-CD4959B44255}" type="sibTrans" cxnId="{2273E533-07A2-46EF-845B-173318B15AEC}">
      <dgm:prSet/>
      <dgm:spPr/>
      <dgm:t>
        <a:bodyPr/>
        <a:lstStyle/>
        <a:p>
          <a:endParaRPr lang="en-IN"/>
        </a:p>
      </dgm:t>
    </dgm:pt>
    <dgm:pt modelId="{64FBBC93-425C-490B-80B5-1A3C6D4DF862}">
      <dgm:prSet phldrT="[Text]"/>
      <dgm:spPr/>
      <dgm:t>
        <a:bodyPr/>
        <a:lstStyle/>
        <a:p>
          <a:r>
            <a:rPr lang="en-IN" dirty="0"/>
            <a:t>Auditor’s Responsibilities  for the audit of financial statements </a:t>
          </a:r>
        </a:p>
      </dgm:t>
    </dgm:pt>
    <dgm:pt modelId="{C124F407-D211-40D4-98D4-F96FC7A8DAAB}" type="parTrans" cxnId="{DCBCAAF6-4E97-473D-84AF-F9ECD1C54BB3}">
      <dgm:prSet/>
      <dgm:spPr/>
      <dgm:t>
        <a:bodyPr/>
        <a:lstStyle/>
        <a:p>
          <a:endParaRPr lang="en-IN"/>
        </a:p>
      </dgm:t>
    </dgm:pt>
    <dgm:pt modelId="{EBB49675-B449-4786-AE0D-95AE225FB134}" type="sibTrans" cxnId="{DCBCAAF6-4E97-473D-84AF-F9ECD1C54BB3}">
      <dgm:prSet/>
      <dgm:spPr/>
      <dgm:t>
        <a:bodyPr/>
        <a:lstStyle/>
        <a:p>
          <a:endParaRPr lang="en-IN"/>
        </a:p>
      </dgm:t>
    </dgm:pt>
    <dgm:pt modelId="{43B1A0E3-10A8-4EEA-876C-1ACD6427854E}">
      <dgm:prSet phldrT="[Text]"/>
      <dgm:spPr/>
      <dgm:t>
        <a:bodyPr/>
        <a:lstStyle/>
        <a:p>
          <a:r>
            <a:rPr lang="en-IN" dirty="0"/>
            <a:t>Other Reporting Responsibilities</a:t>
          </a:r>
        </a:p>
      </dgm:t>
    </dgm:pt>
    <dgm:pt modelId="{75BCFE30-F8C7-44D0-96CC-4A1EDBE10296}" type="parTrans" cxnId="{957C570B-4F6C-4DC0-978F-F48731000555}">
      <dgm:prSet/>
      <dgm:spPr/>
      <dgm:t>
        <a:bodyPr/>
        <a:lstStyle/>
        <a:p>
          <a:endParaRPr lang="en-IN"/>
        </a:p>
      </dgm:t>
    </dgm:pt>
    <dgm:pt modelId="{94C0200D-9C41-4153-9946-DD3E67587ADC}" type="sibTrans" cxnId="{957C570B-4F6C-4DC0-978F-F48731000555}">
      <dgm:prSet/>
      <dgm:spPr/>
      <dgm:t>
        <a:bodyPr/>
        <a:lstStyle/>
        <a:p>
          <a:endParaRPr lang="en-IN"/>
        </a:p>
      </dgm:t>
    </dgm:pt>
    <dgm:pt modelId="{11F01369-E29A-49A2-A97A-90DB5A97500A}">
      <dgm:prSet phldrT="[Text]"/>
      <dgm:spPr/>
      <dgm:t>
        <a:bodyPr/>
        <a:lstStyle/>
        <a:p>
          <a:r>
            <a:rPr lang="en-IN" dirty="0"/>
            <a:t>Signature of the Auditor</a:t>
          </a:r>
        </a:p>
      </dgm:t>
    </dgm:pt>
    <dgm:pt modelId="{EE793416-39BE-41B8-B983-AC6F6BCD1AAD}" type="parTrans" cxnId="{8A76B442-2BE0-4590-905D-C8CA7BBDADEF}">
      <dgm:prSet/>
      <dgm:spPr/>
      <dgm:t>
        <a:bodyPr/>
        <a:lstStyle/>
        <a:p>
          <a:endParaRPr lang="en-IN"/>
        </a:p>
      </dgm:t>
    </dgm:pt>
    <dgm:pt modelId="{DA9BB377-D916-4907-89C5-13ABB5CF597F}" type="sibTrans" cxnId="{8A76B442-2BE0-4590-905D-C8CA7BBDADEF}">
      <dgm:prSet/>
      <dgm:spPr/>
      <dgm:t>
        <a:bodyPr/>
        <a:lstStyle/>
        <a:p>
          <a:endParaRPr lang="en-IN"/>
        </a:p>
      </dgm:t>
    </dgm:pt>
    <dgm:pt modelId="{332F3468-C700-4843-A7BA-00ABDEE622B5}">
      <dgm:prSet phldrT="[Text]"/>
      <dgm:spPr/>
      <dgm:t>
        <a:bodyPr/>
        <a:lstStyle/>
        <a:p>
          <a:r>
            <a:rPr lang="en-IN" dirty="0"/>
            <a:t>Place of Signature</a:t>
          </a:r>
        </a:p>
      </dgm:t>
    </dgm:pt>
    <dgm:pt modelId="{BA7602FF-1225-410D-996A-F3B52C9E3976}" type="parTrans" cxnId="{3303F314-3CF5-418A-B0CF-9E9FF3E26540}">
      <dgm:prSet/>
      <dgm:spPr/>
      <dgm:t>
        <a:bodyPr/>
        <a:lstStyle/>
        <a:p>
          <a:endParaRPr lang="en-IN"/>
        </a:p>
      </dgm:t>
    </dgm:pt>
    <dgm:pt modelId="{84FC2413-7DCF-4925-AE1B-88C053A1CDC3}" type="sibTrans" cxnId="{3303F314-3CF5-418A-B0CF-9E9FF3E26540}">
      <dgm:prSet/>
      <dgm:spPr/>
      <dgm:t>
        <a:bodyPr/>
        <a:lstStyle/>
        <a:p>
          <a:endParaRPr lang="en-IN"/>
        </a:p>
      </dgm:t>
    </dgm:pt>
    <dgm:pt modelId="{D97F1A81-0AFC-4D01-9CE8-702B43227574}">
      <dgm:prSet phldrT="[Text]"/>
      <dgm:spPr/>
      <dgm:t>
        <a:bodyPr/>
        <a:lstStyle/>
        <a:p>
          <a:r>
            <a:rPr lang="en-US" dirty="0"/>
            <a:t>Date of the Auditor’s Report</a:t>
          </a:r>
          <a:endParaRPr lang="en-IN" dirty="0"/>
        </a:p>
      </dgm:t>
    </dgm:pt>
    <dgm:pt modelId="{BD3ACEB8-CA4E-4C4B-8E52-ABA726E2AC3F}" type="parTrans" cxnId="{E39EF79A-BE93-49C7-9ECA-A0419539DFAA}">
      <dgm:prSet/>
      <dgm:spPr/>
      <dgm:t>
        <a:bodyPr/>
        <a:lstStyle/>
        <a:p>
          <a:endParaRPr lang="en-IN"/>
        </a:p>
      </dgm:t>
    </dgm:pt>
    <dgm:pt modelId="{41450B34-C248-44B3-9884-B8CBC6FC8AE4}" type="sibTrans" cxnId="{E39EF79A-BE93-49C7-9ECA-A0419539DFAA}">
      <dgm:prSet/>
      <dgm:spPr/>
      <dgm:t>
        <a:bodyPr/>
        <a:lstStyle/>
        <a:p>
          <a:endParaRPr lang="en-IN"/>
        </a:p>
      </dgm:t>
    </dgm:pt>
    <dgm:pt modelId="{4625E34B-825F-4A45-92F4-0702E605AE05}" type="pres">
      <dgm:prSet presAssocID="{2AB24F26-9D9B-4BB8-9C44-8B5429E29A55}" presName="Name0" presStyleCnt="0">
        <dgm:presLayoutVars>
          <dgm:dir/>
          <dgm:resizeHandles/>
        </dgm:presLayoutVars>
      </dgm:prSet>
      <dgm:spPr/>
    </dgm:pt>
    <dgm:pt modelId="{216D391C-AC2F-410E-8B80-5777A1C938D3}" type="pres">
      <dgm:prSet presAssocID="{AD2001FD-AD33-4DBB-A505-EF6D917D408C}" presName="compNode" presStyleCnt="0"/>
      <dgm:spPr/>
    </dgm:pt>
    <dgm:pt modelId="{013D8115-EFAE-4AD4-B1C2-9D7BC5918F1A}" type="pres">
      <dgm:prSet presAssocID="{AD2001FD-AD33-4DBB-A505-EF6D917D408C}" presName="dummyConnPt" presStyleCnt="0"/>
      <dgm:spPr/>
    </dgm:pt>
    <dgm:pt modelId="{EE632071-1D79-4763-A220-A16F0D97446B}" type="pres">
      <dgm:prSet presAssocID="{AD2001FD-AD33-4DBB-A505-EF6D917D408C}" presName="node" presStyleLbl="node1" presStyleIdx="0" presStyleCnt="12">
        <dgm:presLayoutVars>
          <dgm:bulletEnabled val="1"/>
        </dgm:presLayoutVars>
      </dgm:prSet>
      <dgm:spPr/>
    </dgm:pt>
    <dgm:pt modelId="{1F88FB6F-CD4D-4540-B283-3452F15E0177}" type="pres">
      <dgm:prSet presAssocID="{CA5F1483-01A7-4FA4-ABE4-1D41A2DC4F3E}" presName="sibTrans" presStyleLbl="bgSibTrans2D1" presStyleIdx="0" presStyleCnt="11"/>
      <dgm:spPr/>
    </dgm:pt>
    <dgm:pt modelId="{AB840A81-01F5-4368-B1B2-BA50B31CBF63}" type="pres">
      <dgm:prSet presAssocID="{031447C9-5136-4D37-BD27-0E904AEEC08E}" presName="compNode" presStyleCnt="0"/>
      <dgm:spPr/>
    </dgm:pt>
    <dgm:pt modelId="{ECC89D35-025B-4F6F-9B3E-E911172148E8}" type="pres">
      <dgm:prSet presAssocID="{031447C9-5136-4D37-BD27-0E904AEEC08E}" presName="dummyConnPt" presStyleCnt="0"/>
      <dgm:spPr/>
    </dgm:pt>
    <dgm:pt modelId="{AA0B60E0-5E45-4BDF-AF81-0B6F4CCE9436}" type="pres">
      <dgm:prSet presAssocID="{031447C9-5136-4D37-BD27-0E904AEEC08E}" presName="node" presStyleLbl="node1" presStyleIdx="1" presStyleCnt="12">
        <dgm:presLayoutVars>
          <dgm:bulletEnabled val="1"/>
        </dgm:presLayoutVars>
      </dgm:prSet>
      <dgm:spPr/>
    </dgm:pt>
    <dgm:pt modelId="{CEA47649-7594-4CBF-ADF8-EF0F3A46ABFE}" type="pres">
      <dgm:prSet presAssocID="{BF5F3497-6391-4DB9-8933-6E00BE401E9F}" presName="sibTrans" presStyleLbl="bgSibTrans2D1" presStyleIdx="1" presStyleCnt="11"/>
      <dgm:spPr/>
    </dgm:pt>
    <dgm:pt modelId="{113F3640-EB00-4FCC-BA48-DCDD933901F2}" type="pres">
      <dgm:prSet presAssocID="{963E8FC6-1EBD-43CC-B10D-A826EADFB90D}" presName="compNode" presStyleCnt="0"/>
      <dgm:spPr/>
    </dgm:pt>
    <dgm:pt modelId="{CF7CA7C0-09F1-4E9B-AA34-0A4A8B6A8D5B}" type="pres">
      <dgm:prSet presAssocID="{963E8FC6-1EBD-43CC-B10D-A826EADFB90D}" presName="dummyConnPt" presStyleCnt="0"/>
      <dgm:spPr/>
    </dgm:pt>
    <dgm:pt modelId="{ED9E4494-6727-4F48-B12D-AF43787BB87E}" type="pres">
      <dgm:prSet presAssocID="{963E8FC6-1EBD-43CC-B10D-A826EADFB90D}" presName="node" presStyleLbl="node1" presStyleIdx="2" presStyleCnt="12">
        <dgm:presLayoutVars>
          <dgm:bulletEnabled val="1"/>
        </dgm:presLayoutVars>
      </dgm:prSet>
      <dgm:spPr/>
    </dgm:pt>
    <dgm:pt modelId="{D5E93356-B11F-4A03-A733-1D939282F7C5}" type="pres">
      <dgm:prSet presAssocID="{C158D9FB-8270-4E8A-B86A-B4E2E40F69F0}" presName="sibTrans" presStyleLbl="bgSibTrans2D1" presStyleIdx="2" presStyleCnt="11"/>
      <dgm:spPr/>
    </dgm:pt>
    <dgm:pt modelId="{6DD06F02-297E-4812-A40D-1513FA58735D}" type="pres">
      <dgm:prSet presAssocID="{CAAD25F3-AC06-42BA-890C-B48CD04074F7}" presName="compNode" presStyleCnt="0"/>
      <dgm:spPr/>
    </dgm:pt>
    <dgm:pt modelId="{A5B0DF4B-50A4-4971-9456-A7DC72A771F6}" type="pres">
      <dgm:prSet presAssocID="{CAAD25F3-AC06-42BA-890C-B48CD04074F7}" presName="dummyConnPt" presStyleCnt="0"/>
      <dgm:spPr/>
    </dgm:pt>
    <dgm:pt modelId="{E6387504-1032-46A3-83FB-1CC6A08CEAAF}" type="pres">
      <dgm:prSet presAssocID="{CAAD25F3-AC06-42BA-890C-B48CD04074F7}" presName="node" presStyleLbl="node1" presStyleIdx="3" presStyleCnt="12">
        <dgm:presLayoutVars>
          <dgm:bulletEnabled val="1"/>
        </dgm:presLayoutVars>
      </dgm:prSet>
      <dgm:spPr/>
    </dgm:pt>
    <dgm:pt modelId="{1FB2BF42-949E-4B35-BF4F-CFA7FEE5DDD5}" type="pres">
      <dgm:prSet presAssocID="{3014F0BA-BA19-41A4-BF2C-9A07636F610A}" presName="sibTrans" presStyleLbl="bgSibTrans2D1" presStyleIdx="3" presStyleCnt="11"/>
      <dgm:spPr/>
    </dgm:pt>
    <dgm:pt modelId="{3584FD1F-F9E3-41E5-93E0-11B5A9D25501}" type="pres">
      <dgm:prSet presAssocID="{32C8DD38-0318-48F8-9A70-4085CA14F171}" presName="compNode" presStyleCnt="0"/>
      <dgm:spPr/>
    </dgm:pt>
    <dgm:pt modelId="{A7801985-7495-4D67-96F6-61C409DC8951}" type="pres">
      <dgm:prSet presAssocID="{32C8DD38-0318-48F8-9A70-4085CA14F171}" presName="dummyConnPt" presStyleCnt="0"/>
      <dgm:spPr/>
    </dgm:pt>
    <dgm:pt modelId="{D05C7685-29DC-4883-9E21-F2B5A348066F}" type="pres">
      <dgm:prSet presAssocID="{32C8DD38-0318-48F8-9A70-4085CA14F171}" presName="node" presStyleLbl="node1" presStyleIdx="4" presStyleCnt="12">
        <dgm:presLayoutVars>
          <dgm:bulletEnabled val="1"/>
        </dgm:presLayoutVars>
      </dgm:prSet>
      <dgm:spPr/>
    </dgm:pt>
    <dgm:pt modelId="{0C5691BE-511A-458E-ACB4-3CD7A361F383}" type="pres">
      <dgm:prSet presAssocID="{65B69B61-0603-4BDE-BF68-E675236EB7D6}" presName="sibTrans" presStyleLbl="bgSibTrans2D1" presStyleIdx="4" presStyleCnt="11"/>
      <dgm:spPr/>
    </dgm:pt>
    <dgm:pt modelId="{B34B464D-A456-47C6-BB1A-FCB70B7C5C38}" type="pres">
      <dgm:prSet presAssocID="{DAC893F1-EC2D-45A5-917C-B4DFBD6FBF88}" presName="compNode" presStyleCnt="0"/>
      <dgm:spPr/>
    </dgm:pt>
    <dgm:pt modelId="{B1035BCF-F14F-41D3-88B8-9F132837BBAF}" type="pres">
      <dgm:prSet presAssocID="{DAC893F1-EC2D-45A5-917C-B4DFBD6FBF88}" presName="dummyConnPt" presStyleCnt="0"/>
      <dgm:spPr/>
    </dgm:pt>
    <dgm:pt modelId="{3FFE662A-A311-4D6A-92BD-E942E76120FC}" type="pres">
      <dgm:prSet presAssocID="{DAC893F1-EC2D-45A5-917C-B4DFBD6FBF88}" presName="node" presStyleLbl="node1" presStyleIdx="5" presStyleCnt="12">
        <dgm:presLayoutVars>
          <dgm:bulletEnabled val="1"/>
        </dgm:presLayoutVars>
      </dgm:prSet>
      <dgm:spPr/>
    </dgm:pt>
    <dgm:pt modelId="{038B06A6-EFCC-4D46-B513-F01B4B309A38}" type="pres">
      <dgm:prSet presAssocID="{781E8996-24C8-4D31-BB1B-FF70C6755B48}" presName="sibTrans" presStyleLbl="bgSibTrans2D1" presStyleIdx="5" presStyleCnt="11"/>
      <dgm:spPr/>
    </dgm:pt>
    <dgm:pt modelId="{01479002-8118-425A-9462-6B5B183E8405}" type="pres">
      <dgm:prSet presAssocID="{86F940A2-B265-40A2-8384-5A79C675F1A1}" presName="compNode" presStyleCnt="0"/>
      <dgm:spPr/>
    </dgm:pt>
    <dgm:pt modelId="{4178B50A-0ECB-4D09-95C3-B9A9A882DA1E}" type="pres">
      <dgm:prSet presAssocID="{86F940A2-B265-40A2-8384-5A79C675F1A1}" presName="dummyConnPt" presStyleCnt="0"/>
      <dgm:spPr/>
    </dgm:pt>
    <dgm:pt modelId="{D0B20EF9-F800-49A3-8B53-EE61E3EE2195}" type="pres">
      <dgm:prSet presAssocID="{86F940A2-B265-40A2-8384-5A79C675F1A1}" presName="node" presStyleLbl="node1" presStyleIdx="6" presStyleCnt="12">
        <dgm:presLayoutVars>
          <dgm:bulletEnabled val="1"/>
        </dgm:presLayoutVars>
      </dgm:prSet>
      <dgm:spPr/>
    </dgm:pt>
    <dgm:pt modelId="{2CFAA872-3C96-4693-8458-53A5EFAD78C3}" type="pres">
      <dgm:prSet presAssocID="{A904FCF1-B5E7-422D-AD11-CD4959B44255}" presName="sibTrans" presStyleLbl="bgSibTrans2D1" presStyleIdx="6" presStyleCnt="11"/>
      <dgm:spPr/>
    </dgm:pt>
    <dgm:pt modelId="{D604EDAC-C168-4B6D-AAF6-1DAFBBE7D4D2}" type="pres">
      <dgm:prSet presAssocID="{64FBBC93-425C-490B-80B5-1A3C6D4DF862}" presName="compNode" presStyleCnt="0"/>
      <dgm:spPr/>
    </dgm:pt>
    <dgm:pt modelId="{14991E4F-6241-4829-A016-8CBBD46278D9}" type="pres">
      <dgm:prSet presAssocID="{64FBBC93-425C-490B-80B5-1A3C6D4DF862}" presName="dummyConnPt" presStyleCnt="0"/>
      <dgm:spPr/>
    </dgm:pt>
    <dgm:pt modelId="{218AFEAB-3084-4639-BC0E-76FBDEBF9C61}" type="pres">
      <dgm:prSet presAssocID="{64FBBC93-425C-490B-80B5-1A3C6D4DF862}" presName="node" presStyleLbl="node1" presStyleIdx="7" presStyleCnt="12">
        <dgm:presLayoutVars>
          <dgm:bulletEnabled val="1"/>
        </dgm:presLayoutVars>
      </dgm:prSet>
      <dgm:spPr/>
    </dgm:pt>
    <dgm:pt modelId="{0CC6C8E4-F80E-4E58-B043-AE76D0D92696}" type="pres">
      <dgm:prSet presAssocID="{EBB49675-B449-4786-AE0D-95AE225FB134}" presName="sibTrans" presStyleLbl="bgSibTrans2D1" presStyleIdx="7" presStyleCnt="11"/>
      <dgm:spPr/>
    </dgm:pt>
    <dgm:pt modelId="{0BF8FC24-A409-4724-8804-EAEAAB77C497}" type="pres">
      <dgm:prSet presAssocID="{43B1A0E3-10A8-4EEA-876C-1ACD6427854E}" presName="compNode" presStyleCnt="0"/>
      <dgm:spPr/>
    </dgm:pt>
    <dgm:pt modelId="{B7CE143F-7F47-432F-AAB4-758CC0B21EF8}" type="pres">
      <dgm:prSet presAssocID="{43B1A0E3-10A8-4EEA-876C-1ACD6427854E}" presName="dummyConnPt" presStyleCnt="0"/>
      <dgm:spPr/>
    </dgm:pt>
    <dgm:pt modelId="{C683E995-ED26-43AB-BA7C-8590BCBA8B31}" type="pres">
      <dgm:prSet presAssocID="{43B1A0E3-10A8-4EEA-876C-1ACD6427854E}" presName="node" presStyleLbl="node1" presStyleIdx="8" presStyleCnt="12">
        <dgm:presLayoutVars>
          <dgm:bulletEnabled val="1"/>
        </dgm:presLayoutVars>
      </dgm:prSet>
      <dgm:spPr/>
    </dgm:pt>
    <dgm:pt modelId="{1D49E6E6-5D7A-47D1-A0C6-06221B243A98}" type="pres">
      <dgm:prSet presAssocID="{94C0200D-9C41-4153-9946-DD3E67587ADC}" presName="sibTrans" presStyleLbl="bgSibTrans2D1" presStyleIdx="8" presStyleCnt="11"/>
      <dgm:spPr/>
    </dgm:pt>
    <dgm:pt modelId="{AAD64DFB-BE64-4610-B813-9D78503D454B}" type="pres">
      <dgm:prSet presAssocID="{11F01369-E29A-49A2-A97A-90DB5A97500A}" presName="compNode" presStyleCnt="0"/>
      <dgm:spPr/>
    </dgm:pt>
    <dgm:pt modelId="{6127E53F-B5D2-4A2B-9CA6-0B85605A3925}" type="pres">
      <dgm:prSet presAssocID="{11F01369-E29A-49A2-A97A-90DB5A97500A}" presName="dummyConnPt" presStyleCnt="0"/>
      <dgm:spPr/>
    </dgm:pt>
    <dgm:pt modelId="{5588DA3C-C4A8-4BBB-865A-ACE4B8D8F6D5}" type="pres">
      <dgm:prSet presAssocID="{11F01369-E29A-49A2-A97A-90DB5A97500A}" presName="node" presStyleLbl="node1" presStyleIdx="9" presStyleCnt="12">
        <dgm:presLayoutVars>
          <dgm:bulletEnabled val="1"/>
        </dgm:presLayoutVars>
      </dgm:prSet>
      <dgm:spPr/>
    </dgm:pt>
    <dgm:pt modelId="{E9F9A682-324F-4605-953D-418A80F00564}" type="pres">
      <dgm:prSet presAssocID="{DA9BB377-D916-4907-89C5-13ABB5CF597F}" presName="sibTrans" presStyleLbl="bgSibTrans2D1" presStyleIdx="9" presStyleCnt="11"/>
      <dgm:spPr/>
    </dgm:pt>
    <dgm:pt modelId="{3C2AC2D4-6A1A-403D-ACBF-043BF6B9C79F}" type="pres">
      <dgm:prSet presAssocID="{332F3468-C700-4843-A7BA-00ABDEE622B5}" presName="compNode" presStyleCnt="0"/>
      <dgm:spPr/>
    </dgm:pt>
    <dgm:pt modelId="{D9E5D254-64C8-4F8D-A7B5-CC72108631EF}" type="pres">
      <dgm:prSet presAssocID="{332F3468-C700-4843-A7BA-00ABDEE622B5}" presName="dummyConnPt" presStyleCnt="0"/>
      <dgm:spPr/>
    </dgm:pt>
    <dgm:pt modelId="{5135F54A-8EDD-4D40-A590-F8035C8C8C9A}" type="pres">
      <dgm:prSet presAssocID="{332F3468-C700-4843-A7BA-00ABDEE622B5}" presName="node" presStyleLbl="node1" presStyleIdx="10" presStyleCnt="12">
        <dgm:presLayoutVars>
          <dgm:bulletEnabled val="1"/>
        </dgm:presLayoutVars>
      </dgm:prSet>
      <dgm:spPr/>
    </dgm:pt>
    <dgm:pt modelId="{18A307C8-B26B-47D7-A993-3F03F818796C}" type="pres">
      <dgm:prSet presAssocID="{84FC2413-7DCF-4925-AE1B-88C053A1CDC3}" presName="sibTrans" presStyleLbl="bgSibTrans2D1" presStyleIdx="10" presStyleCnt="11"/>
      <dgm:spPr/>
    </dgm:pt>
    <dgm:pt modelId="{FFAECF6E-FA2A-4D2E-B2D8-4AD2B012BB19}" type="pres">
      <dgm:prSet presAssocID="{D97F1A81-0AFC-4D01-9CE8-702B43227574}" presName="compNode" presStyleCnt="0"/>
      <dgm:spPr/>
    </dgm:pt>
    <dgm:pt modelId="{5AD95CFE-A20B-45D2-8B97-C63172647514}" type="pres">
      <dgm:prSet presAssocID="{D97F1A81-0AFC-4D01-9CE8-702B43227574}" presName="dummyConnPt" presStyleCnt="0"/>
      <dgm:spPr/>
    </dgm:pt>
    <dgm:pt modelId="{A465DC73-6AFB-4249-B138-DFFF81615AB1}" type="pres">
      <dgm:prSet presAssocID="{D97F1A81-0AFC-4D01-9CE8-702B43227574}" presName="node" presStyleLbl="node1" presStyleIdx="11" presStyleCnt="12">
        <dgm:presLayoutVars>
          <dgm:bulletEnabled val="1"/>
        </dgm:presLayoutVars>
      </dgm:prSet>
      <dgm:spPr/>
    </dgm:pt>
  </dgm:ptLst>
  <dgm:cxnLst>
    <dgm:cxn modelId="{66234F00-DE6A-45B3-9428-EE9880FE5D0F}" type="presOf" srcId="{65B69B61-0603-4BDE-BF68-E675236EB7D6}" destId="{0C5691BE-511A-458E-ACB4-3CD7A361F383}" srcOrd="0" destOrd="0" presId="urn:microsoft.com/office/officeart/2005/8/layout/bProcess4"/>
    <dgm:cxn modelId="{40F79600-170D-43EB-B7C1-8513EC24F3C6}" type="presOf" srcId="{BF5F3497-6391-4DB9-8933-6E00BE401E9F}" destId="{CEA47649-7594-4CBF-ADF8-EF0F3A46ABFE}" srcOrd="0" destOrd="0" presId="urn:microsoft.com/office/officeart/2005/8/layout/bProcess4"/>
    <dgm:cxn modelId="{957C570B-4F6C-4DC0-978F-F48731000555}" srcId="{2AB24F26-9D9B-4BB8-9C44-8B5429E29A55}" destId="{43B1A0E3-10A8-4EEA-876C-1ACD6427854E}" srcOrd="8" destOrd="0" parTransId="{75BCFE30-F8C7-44D0-96CC-4A1EDBE10296}" sibTransId="{94C0200D-9C41-4153-9946-DD3E67587ADC}"/>
    <dgm:cxn modelId="{877CBC0C-3C5B-477A-BE06-443D84D601DC}" type="presOf" srcId="{D97F1A81-0AFC-4D01-9CE8-702B43227574}" destId="{A465DC73-6AFB-4249-B138-DFFF81615AB1}" srcOrd="0" destOrd="0" presId="urn:microsoft.com/office/officeart/2005/8/layout/bProcess4"/>
    <dgm:cxn modelId="{3303F314-3CF5-418A-B0CF-9E9FF3E26540}" srcId="{2AB24F26-9D9B-4BB8-9C44-8B5429E29A55}" destId="{332F3468-C700-4843-A7BA-00ABDEE622B5}" srcOrd="10" destOrd="0" parTransId="{BA7602FF-1225-410D-996A-F3B52C9E3976}" sibTransId="{84FC2413-7DCF-4925-AE1B-88C053A1CDC3}"/>
    <dgm:cxn modelId="{D7583B1C-A947-464B-A741-3065D3A15975}" type="presOf" srcId="{32C8DD38-0318-48F8-9A70-4085CA14F171}" destId="{D05C7685-29DC-4883-9E21-F2B5A348066F}" srcOrd="0" destOrd="0" presId="urn:microsoft.com/office/officeart/2005/8/layout/bProcess4"/>
    <dgm:cxn modelId="{7EFB5123-99EB-4F09-9950-EE8DB3F16C4B}" type="presOf" srcId="{781E8996-24C8-4D31-BB1B-FF70C6755B48}" destId="{038B06A6-EFCC-4D46-B513-F01B4B309A38}" srcOrd="0" destOrd="0" presId="urn:microsoft.com/office/officeart/2005/8/layout/bProcess4"/>
    <dgm:cxn modelId="{710D2A2D-2AE5-4C96-B506-A4D3F5DE88D7}" type="presOf" srcId="{A904FCF1-B5E7-422D-AD11-CD4959B44255}" destId="{2CFAA872-3C96-4693-8458-53A5EFAD78C3}" srcOrd="0" destOrd="0" presId="urn:microsoft.com/office/officeart/2005/8/layout/bProcess4"/>
    <dgm:cxn modelId="{AEB76232-59AB-481D-ACD4-E87EBB280541}" srcId="{2AB24F26-9D9B-4BB8-9C44-8B5429E29A55}" destId="{031447C9-5136-4D37-BD27-0E904AEEC08E}" srcOrd="1" destOrd="0" parTransId="{B4787A70-4938-47E9-9BDD-BF23E0684ADE}" sibTransId="{BF5F3497-6391-4DB9-8933-6E00BE401E9F}"/>
    <dgm:cxn modelId="{2273E533-07A2-46EF-845B-173318B15AEC}" srcId="{2AB24F26-9D9B-4BB8-9C44-8B5429E29A55}" destId="{86F940A2-B265-40A2-8384-5A79C675F1A1}" srcOrd="6" destOrd="0" parTransId="{83300ED0-0CC5-40ED-8D79-DFB3AF7D1D64}" sibTransId="{A904FCF1-B5E7-422D-AD11-CD4959B44255}"/>
    <dgm:cxn modelId="{69FDDE34-CEA7-4A78-9FCB-F33A46BB6896}" type="presOf" srcId="{84FC2413-7DCF-4925-AE1B-88C053A1CDC3}" destId="{18A307C8-B26B-47D7-A993-3F03F818796C}" srcOrd="0" destOrd="0" presId="urn:microsoft.com/office/officeart/2005/8/layout/bProcess4"/>
    <dgm:cxn modelId="{1AEAEB3C-6DF0-4912-815A-2B4B7DE8A3A1}" type="presOf" srcId="{64FBBC93-425C-490B-80B5-1A3C6D4DF862}" destId="{218AFEAB-3084-4639-BC0E-76FBDEBF9C61}" srcOrd="0" destOrd="0" presId="urn:microsoft.com/office/officeart/2005/8/layout/bProcess4"/>
    <dgm:cxn modelId="{732B8E62-CAF0-4E2C-8104-1C46865E6DC7}" type="presOf" srcId="{2AB24F26-9D9B-4BB8-9C44-8B5429E29A55}" destId="{4625E34B-825F-4A45-92F4-0702E605AE05}" srcOrd="0" destOrd="0" presId="urn:microsoft.com/office/officeart/2005/8/layout/bProcess4"/>
    <dgm:cxn modelId="{8A76B442-2BE0-4590-905D-C8CA7BBDADEF}" srcId="{2AB24F26-9D9B-4BB8-9C44-8B5429E29A55}" destId="{11F01369-E29A-49A2-A97A-90DB5A97500A}" srcOrd="9" destOrd="0" parTransId="{EE793416-39BE-41B8-B983-AC6F6BCD1AAD}" sibTransId="{DA9BB377-D916-4907-89C5-13ABB5CF597F}"/>
    <dgm:cxn modelId="{A5E5DA44-DC7B-432A-BD3D-BEB42B1E4FD5}" srcId="{2AB24F26-9D9B-4BB8-9C44-8B5429E29A55}" destId="{32C8DD38-0318-48F8-9A70-4085CA14F171}" srcOrd="4" destOrd="0" parTransId="{A24475AA-9C22-4B69-9684-3C181C08B5A0}" sibTransId="{65B69B61-0603-4BDE-BF68-E675236EB7D6}"/>
    <dgm:cxn modelId="{ABD0936A-8082-4AB5-A046-0F215096AAE1}" type="presOf" srcId="{963E8FC6-1EBD-43CC-B10D-A826EADFB90D}" destId="{ED9E4494-6727-4F48-B12D-AF43787BB87E}" srcOrd="0" destOrd="0" presId="urn:microsoft.com/office/officeart/2005/8/layout/bProcess4"/>
    <dgm:cxn modelId="{13CF5550-B37D-45EA-9626-75160A261242}" type="presOf" srcId="{94C0200D-9C41-4153-9946-DD3E67587ADC}" destId="{1D49E6E6-5D7A-47D1-A0C6-06221B243A98}" srcOrd="0" destOrd="0" presId="urn:microsoft.com/office/officeart/2005/8/layout/bProcess4"/>
    <dgm:cxn modelId="{C974EC56-9D65-4185-8036-5572B624213F}" srcId="{2AB24F26-9D9B-4BB8-9C44-8B5429E29A55}" destId="{DAC893F1-EC2D-45A5-917C-B4DFBD6FBF88}" srcOrd="5" destOrd="0" parTransId="{D28DB1E0-BF9C-4055-BB48-F04B03CAE350}" sibTransId="{781E8996-24C8-4D31-BB1B-FF70C6755B48}"/>
    <dgm:cxn modelId="{B50B6C5A-A40F-4A41-850D-F96BDF35AABC}" type="presOf" srcId="{DAC893F1-EC2D-45A5-917C-B4DFBD6FBF88}" destId="{3FFE662A-A311-4D6A-92BD-E942E76120FC}" srcOrd="0" destOrd="0" presId="urn:microsoft.com/office/officeart/2005/8/layout/bProcess4"/>
    <dgm:cxn modelId="{DD7C5B7D-8DE5-4F64-9ABC-EC7373734BAB}" srcId="{2AB24F26-9D9B-4BB8-9C44-8B5429E29A55}" destId="{AD2001FD-AD33-4DBB-A505-EF6D917D408C}" srcOrd="0" destOrd="0" parTransId="{734DC1DC-56E5-4FD3-92E6-A5CFB832DCC5}" sibTransId="{CA5F1483-01A7-4FA4-ABE4-1D41A2DC4F3E}"/>
    <dgm:cxn modelId="{D074B78D-B873-48BB-8790-6F04D44E9835}" type="presOf" srcId="{86F940A2-B265-40A2-8384-5A79C675F1A1}" destId="{D0B20EF9-F800-49A3-8B53-EE61E3EE2195}" srcOrd="0" destOrd="0" presId="urn:microsoft.com/office/officeart/2005/8/layout/bProcess4"/>
    <dgm:cxn modelId="{B20B498E-89D7-4490-9431-34160BB7AE83}" srcId="{2AB24F26-9D9B-4BB8-9C44-8B5429E29A55}" destId="{CAAD25F3-AC06-42BA-890C-B48CD04074F7}" srcOrd="3" destOrd="0" parTransId="{F9C032B4-D559-4558-993D-FAF266F54ED3}" sibTransId="{3014F0BA-BA19-41A4-BF2C-9A07636F610A}"/>
    <dgm:cxn modelId="{E39EF79A-BE93-49C7-9ECA-A0419539DFAA}" srcId="{2AB24F26-9D9B-4BB8-9C44-8B5429E29A55}" destId="{D97F1A81-0AFC-4D01-9CE8-702B43227574}" srcOrd="11" destOrd="0" parTransId="{BD3ACEB8-CA4E-4C4B-8E52-ABA726E2AC3F}" sibTransId="{41450B34-C248-44B3-9884-B8CBC6FC8AE4}"/>
    <dgm:cxn modelId="{4CA34BA2-A6CA-4C65-BE98-0EF43AD4A245}" type="presOf" srcId="{3014F0BA-BA19-41A4-BF2C-9A07636F610A}" destId="{1FB2BF42-949E-4B35-BF4F-CFA7FEE5DDD5}" srcOrd="0" destOrd="0" presId="urn:microsoft.com/office/officeart/2005/8/layout/bProcess4"/>
    <dgm:cxn modelId="{BF0AAEA6-6712-471E-A2BF-C17EF7DBDD47}" type="presOf" srcId="{031447C9-5136-4D37-BD27-0E904AEEC08E}" destId="{AA0B60E0-5E45-4BDF-AF81-0B6F4CCE9436}" srcOrd="0" destOrd="0" presId="urn:microsoft.com/office/officeart/2005/8/layout/bProcess4"/>
    <dgm:cxn modelId="{AA3709B4-9C64-4EBE-A674-010E184BBA99}" type="presOf" srcId="{DA9BB377-D916-4907-89C5-13ABB5CF597F}" destId="{E9F9A682-324F-4605-953D-418A80F00564}" srcOrd="0" destOrd="0" presId="urn:microsoft.com/office/officeart/2005/8/layout/bProcess4"/>
    <dgm:cxn modelId="{739543B9-B58E-43F3-99AB-F6DD0165AD30}" type="presOf" srcId="{CA5F1483-01A7-4FA4-ABE4-1D41A2DC4F3E}" destId="{1F88FB6F-CD4D-4540-B283-3452F15E0177}" srcOrd="0" destOrd="0" presId="urn:microsoft.com/office/officeart/2005/8/layout/bProcess4"/>
    <dgm:cxn modelId="{E84AE8BE-9605-4E5C-8798-85FC2DFD15C1}" type="presOf" srcId="{EBB49675-B449-4786-AE0D-95AE225FB134}" destId="{0CC6C8E4-F80E-4E58-B043-AE76D0D92696}" srcOrd="0" destOrd="0" presId="urn:microsoft.com/office/officeart/2005/8/layout/bProcess4"/>
    <dgm:cxn modelId="{237176CD-84A3-4ECA-AD1B-381A5F6EDCCA}" type="presOf" srcId="{CAAD25F3-AC06-42BA-890C-B48CD04074F7}" destId="{E6387504-1032-46A3-83FB-1CC6A08CEAAF}" srcOrd="0" destOrd="0" presId="urn:microsoft.com/office/officeart/2005/8/layout/bProcess4"/>
    <dgm:cxn modelId="{06060ADE-E583-4648-8DE1-8B2DC0FEF302}" type="presOf" srcId="{11F01369-E29A-49A2-A97A-90DB5A97500A}" destId="{5588DA3C-C4A8-4BBB-865A-ACE4B8D8F6D5}" srcOrd="0" destOrd="0" presId="urn:microsoft.com/office/officeart/2005/8/layout/bProcess4"/>
    <dgm:cxn modelId="{300D33DF-AE62-4FD1-8FD3-36F2B79A2053}" type="presOf" srcId="{332F3468-C700-4843-A7BA-00ABDEE622B5}" destId="{5135F54A-8EDD-4D40-A590-F8035C8C8C9A}" srcOrd="0" destOrd="0" presId="urn:microsoft.com/office/officeart/2005/8/layout/bProcess4"/>
    <dgm:cxn modelId="{7E6D56E1-8CD2-480C-8180-DE49592D3E87}" type="presOf" srcId="{C158D9FB-8270-4E8A-B86A-B4E2E40F69F0}" destId="{D5E93356-B11F-4A03-A733-1D939282F7C5}" srcOrd="0" destOrd="0" presId="urn:microsoft.com/office/officeart/2005/8/layout/bProcess4"/>
    <dgm:cxn modelId="{2A7198E3-6FB0-4279-BD37-0E7162326E48}" type="presOf" srcId="{AD2001FD-AD33-4DBB-A505-EF6D917D408C}" destId="{EE632071-1D79-4763-A220-A16F0D97446B}" srcOrd="0" destOrd="0" presId="urn:microsoft.com/office/officeart/2005/8/layout/bProcess4"/>
    <dgm:cxn modelId="{3DA944EA-69D7-4782-97D8-DE534302AE9B}" srcId="{2AB24F26-9D9B-4BB8-9C44-8B5429E29A55}" destId="{963E8FC6-1EBD-43CC-B10D-A826EADFB90D}" srcOrd="2" destOrd="0" parTransId="{9624FE75-267F-4AA4-81FA-784010CCBC10}" sibTransId="{C158D9FB-8270-4E8A-B86A-B4E2E40F69F0}"/>
    <dgm:cxn modelId="{DCBCAAF6-4E97-473D-84AF-F9ECD1C54BB3}" srcId="{2AB24F26-9D9B-4BB8-9C44-8B5429E29A55}" destId="{64FBBC93-425C-490B-80B5-1A3C6D4DF862}" srcOrd="7" destOrd="0" parTransId="{C124F407-D211-40D4-98D4-F96FC7A8DAAB}" sibTransId="{EBB49675-B449-4786-AE0D-95AE225FB134}"/>
    <dgm:cxn modelId="{8075E1FD-F0D6-450A-8EA7-0F22453D2C31}" type="presOf" srcId="{43B1A0E3-10A8-4EEA-876C-1ACD6427854E}" destId="{C683E995-ED26-43AB-BA7C-8590BCBA8B31}" srcOrd="0" destOrd="0" presId="urn:microsoft.com/office/officeart/2005/8/layout/bProcess4"/>
    <dgm:cxn modelId="{5873CB6E-BB18-4EB4-B440-C74762A3A3F2}" type="presParOf" srcId="{4625E34B-825F-4A45-92F4-0702E605AE05}" destId="{216D391C-AC2F-410E-8B80-5777A1C938D3}" srcOrd="0" destOrd="0" presId="urn:microsoft.com/office/officeart/2005/8/layout/bProcess4"/>
    <dgm:cxn modelId="{1D9381C7-FCE2-44E9-8944-0331C2DA6755}" type="presParOf" srcId="{216D391C-AC2F-410E-8B80-5777A1C938D3}" destId="{013D8115-EFAE-4AD4-B1C2-9D7BC5918F1A}" srcOrd="0" destOrd="0" presId="urn:microsoft.com/office/officeart/2005/8/layout/bProcess4"/>
    <dgm:cxn modelId="{47B38EC1-9F2C-4E8B-9963-D14EAF60FDC0}" type="presParOf" srcId="{216D391C-AC2F-410E-8B80-5777A1C938D3}" destId="{EE632071-1D79-4763-A220-A16F0D97446B}" srcOrd="1" destOrd="0" presId="urn:microsoft.com/office/officeart/2005/8/layout/bProcess4"/>
    <dgm:cxn modelId="{8095CA5E-68B2-4904-869D-701AED5636A9}" type="presParOf" srcId="{4625E34B-825F-4A45-92F4-0702E605AE05}" destId="{1F88FB6F-CD4D-4540-B283-3452F15E0177}" srcOrd="1" destOrd="0" presId="urn:microsoft.com/office/officeart/2005/8/layout/bProcess4"/>
    <dgm:cxn modelId="{EC98968D-00F5-47B1-B0B8-8244669B6271}" type="presParOf" srcId="{4625E34B-825F-4A45-92F4-0702E605AE05}" destId="{AB840A81-01F5-4368-B1B2-BA50B31CBF63}" srcOrd="2" destOrd="0" presId="urn:microsoft.com/office/officeart/2005/8/layout/bProcess4"/>
    <dgm:cxn modelId="{77037BF3-D9F8-4AE7-ACFC-98144FBDFFD8}" type="presParOf" srcId="{AB840A81-01F5-4368-B1B2-BA50B31CBF63}" destId="{ECC89D35-025B-4F6F-9B3E-E911172148E8}" srcOrd="0" destOrd="0" presId="urn:microsoft.com/office/officeart/2005/8/layout/bProcess4"/>
    <dgm:cxn modelId="{2B94DF44-35C8-42C3-B255-D777C85B4E93}" type="presParOf" srcId="{AB840A81-01F5-4368-B1B2-BA50B31CBF63}" destId="{AA0B60E0-5E45-4BDF-AF81-0B6F4CCE9436}" srcOrd="1" destOrd="0" presId="urn:microsoft.com/office/officeart/2005/8/layout/bProcess4"/>
    <dgm:cxn modelId="{781D307A-0D53-480D-B53C-427F9D5DED23}" type="presParOf" srcId="{4625E34B-825F-4A45-92F4-0702E605AE05}" destId="{CEA47649-7594-4CBF-ADF8-EF0F3A46ABFE}" srcOrd="3" destOrd="0" presId="urn:microsoft.com/office/officeart/2005/8/layout/bProcess4"/>
    <dgm:cxn modelId="{4C3B458B-4DE4-4C29-9E6F-2E58C7A884BA}" type="presParOf" srcId="{4625E34B-825F-4A45-92F4-0702E605AE05}" destId="{113F3640-EB00-4FCC-BA48-DCDD933901F2}" srcOrd="4" destOrd="0" presId="urn:microsoft.com/office/officeart/2005/8/layout/bProcess4"/>
    <dgm:cxn modelId="{111DA3D6-7F9A-4229-A224-5FE058743B1F}" type="presParOf" srcId="{113F3640-EB00-4FCC-BA48-DCDD933901F2}" destId="{CF7CA7C0-09F1-4E9B-AA34-0A4A8B6A8D5B}" srcOrd="0" destOrd="0" presId="urn:microsoft.com/office/officeart/2005/8/layout/bProcess4"/>
    <dgm:cxn modelId="{2EC2FAB6-15FF-4E1C-BF52-08A4F41F9C64}" type="presParOf" srcId="{113F3640-EB00-4FCC-BA48-DCDD933901F2}" destId="{ED9E4494-6727-4F48-B12D-AF43787BB87E}" srcOrd="1" destOrd="0" presId="urn:microsoft.com/office/officeart/2005/8/layout/bProcess4"/>
    <dgm:cxn modelId="{EB5BD13B-C551-4989-8962-CBFBFAAC15B0}" type="presParOf" srcId="{4625E34B-825F-4A45-92F4-0702E605AE05}" destId="{D5E93356-B11F-4A03-A733-1D939282F7C5}" srcOrd="5" destOrd="0" presId="urn:microsoft.com/office/officeart/2005/8/layout/bProcess4"/>
    <dgm:cxn modelId="{C5405A34-3666-49C0-AA29-7A6C5B6D0EDE}" type="presParOf" srcId="{4625E34B-825F-4A45-92F4-0702E605AE05}" destId="{6DD06F02-297E-4812-A40D-1513FA58735D}" srcOrd="6" destOrd="0" presId="urn:microsoft.com/office/officeart/2005/8/layout/bProcess4"/>
    <dgm:cxn modelId="{D39BDB97-5988-4B1A-AEEC-F055B4AB704E}" type="presParOf" srcId="{6DD06F02-297E-4812-A40D-1513FA58735D}" destId="{A5B0DF4B-50A4-4971-9456-A7DC72A771F6}" srcOrd="0" destOrd="0" presId="urn:microsoft.com/office/officeart/2005/8/layout/bProcess4"/>
    <dgm:cxn modelId="{19B11310-7FB7-42AA-8D88-91E8B6A1BEBE}" type="presParOf" srcId="{6DD06F02-297E-4812-A40D-1513FA58735D}" destId="{E6387504-1032-46A3-83FB-1CC6A08CEAAF}" srcOrd="1" destOrd="0" presId="urn:microsoft.com/office/officeart/2005/8/layout/bProcess4"/>
    <dgm:cxn modelId="{949BD21E-3024-4483-A926-92AC807992B1}" type="presParOf" srcId="{4625E34B-825F-4A45-92F4-0702E605AE05}" destId="{1FB2BF42-949E-4B35-BF4F-CFA7FEE5DDD5}" srcOrd="7" destOrd="0" presId="urn:microsoft.com/office/officeart/2005/8/layout/bProcess4"/>
    <dgm:cxn modelId="{FBFA05B6-1360-4110-A9B3-B7852F184FB7}" type="presParOf" srcId="{4625E34B-825F-4A45-92F4-0702E605AE05}" destId="{3584FD1F-F9E3-41E5-93E0-11B5A9D25501}" srcOrd="8" destOrd="0" presId="urn:microsoft.com/office/officeart/2005/8/layout/bProcess4"/>
    <dgm:cxn modelId="{D4135A28-5EF1-4906-997E-165025CABD6D}" type="presParOf" srcId="{3584FD1F-F9E3-41E5-93E0-11B5A9D25501}" destId="{A7801985-7495-4D67-96F6-61C409DC8951}" srcOrd="0" destOrd="0" presId="urn:microsoft.com/office/officeart/2005/8/layout/bProcess4"/>
    <dgm:cxn modelId="{A7747CAF-2436-4FBC-9870-B4B56C71333A}" type="presParOf" srcId="{3584FD1F-F9E3-41E5-93E0-11B5A9D25501}" destId="{D05C7685-29DC-4883-9E21-F2B5A348066F}" srcOrd="1" destOrd="0" presId="urn:microsoft.com/office/officeart/2005/8/layout/bProcess4"/>
    <dgm:cxn modelId="{6E64F2D1-57ED-4294-B1E3-723063993894}" type="presParOf" srcId="{4625E34B-825F-4A45-92F4-0702E605AE05}" destId="{0C5691BE-511A-458E-ACB4-3CD7A361F383}" srcOrd="9" destOrd="0" presId="urn:microsoft.com/office/officeart/2005/8/layout/bProcess4"/>
    <dgm:cxn modelId="{48094BBC-7FCF-492F-B312-84560B5F92F4}" type="presParOf" srcId="{4625E34B-825F-4A45-92F4-0702E605AE05}" destId="{B34B464D-A456-47C6-BB1A-FCB70B7C5C38}" srcOrd="10" destOrd="0" presId="urn:microsoft.com/office/officeart/2005/8/layout/bProcess4"/>
    <dgm:cxn modelId="{3DF6D49F-4897-4685-B627-106F25CA2A7B}" type="presParOf" srcId="{B34B464D-A456-47C6-BB1A-FCB70B7C5C38}" destId="{B1035BCF-F14F-41D3-88B8-9F132837BBAF}" srcOrd="0" destOrd="0" presId="urn:microsoft.com/office/officeart/2005/8/layout/bProcess4"/>
    <dgm:cxn modelId="{702661A4-5BD5-415A-9462-F0C98D76456C}" type="presParOf" srcId="{B34B464D-A456-47C6-BB1A-FCB70B7C5C38}" destId="{3FFE662A-A311-4D6A-92BD-E942E76120FC}" srcOrd="1" destOrd="0" presId="urn:microsoft.com/office/officeart/2005/8/layout/bProcess4"/>
    <dgm:cxn modelId="{02CBC2A6-01D4-4289-ABB5-1C7B0AF2D7DC}" type="presParOf" srcId="{4625E34B-825F-4A45-92F4-0702E605AE05}" destId="{038B06A6-EFCC-4D46-B513-F01B4B309A38}" srcOrd="11" destOrd="0" presId="urn:microsoft.com/office/officeart/2005/8/layout/bProcess4"/>
    <dgm:cxn modelId="{E64F62BF-898E-4471-AB9F-FF8C2031174D}" type="presParOf" srcId="{4625E34B-825F-4A45-92F4-0702E605AE05}" destId="{01479002-8118-425A-9462-6B5B183E8405}" srcOrd="12" destOrd="0" presId="urn:microsoft.com/office/officeart/2005/8/layout/bProcess4"/>
    <dgm:cxn modelId="{1EEA5B96-1B4F-43BD-B2D6-753EA7B8C515}" type="presParOf" srcId="{01479002-8118-425A-9462-6B5B183E8405}" destId="{4178B50A-0ECB-4D09-95C3-B9A9A882DA1E}" srcOrd="0" destOrd="0" presId="urn:microsoft.com/office/officeart/2005/8/layout/bProcess4"/>
    <dgm:cxn modelId="{17F3CE89-B1DF-4B73-B41A-DA99F8B5789E}" type="presParOf" srcId="{01479002-8118-425A-9462-6B5B183E8405}" destId="{D0B20EF9-F800-49A3-8B53-EE61E3EE2195}" srcOrd="1" destOrd="0" presId="urn:microsoft.com/office/officeart/2005/8/layout/bProcess4"/>
    <dgm:cxn modelId="{F07D8CDB-6161-4C6F-95E3-473B5735CD9B}" type="presParOf" srcId="{4625E34B-825F-4A45-92F4-0702E605AE05}" destId="{2CFAA872-3C96-4693-8458-53A5EFAD78C3}" srcOrd="13" destOrd="0" presId="urn:microsoft.com/office/officeart/2005/8/layout/bProcess4"/>
    <dgm:cxn modelId="{2466A01D-DF34-41BE-B620-EB11EF3DD7B3}" type="presParOf" srcId="{4625E34B-825F-4A45-92F4-0702E605AE05}" destId="{D604EDAC-C168-4B6D-AAF6-1DAFBBE7D4D2}" srcOrd="14" destOrd="0" presId="urn:microsoft.com/office/officeart/2005/8/layout/bProcess4"/>
    <dgm:cxn modelId="{56203C8F-A6B8-48F7-97E8-95960E1A9A23}" type="presParOf" srcId="{D604EDAC-C168-4B6D-AAF6-1DAFBBE7D4D2}" destId="{14991E4F-6241-4829-A016-8CBBD46278D9}" srcOrd="0" destOrd="0" presId="urn:microsoft.com/office/officeart/2005/8/layout/bProcess4"/>
    <dgm:cxn modelId="{72883DBD-C038-4DBA-A57F-B04F2A9528BB}" type="presParOf" srcId="{D604EDAC-C168-4B6D-AAF6-1DAFBBE7D4D2}" destId="{218AFEAB-3084-4639-BC0E-76FBDEBF9C61}" srcOrd="1" destOrd="0" presId="urn:microsoft.com/office/officeart/2005/8/layout/bProcess4"/>
    <dgm:cxn modelId="{E271E863-E7E8-44F8-8E00-57F64D275289}" type="presParOf" srcId="{4625E34B-825F-4A45-92F4-0702E605AE05}" destId="{0CC6C8E4-F80E-4E58-B043-AE76D0D92696}" srcOrd="15" destOrd="0" presId="urn:microsoft.com/office/officeart/2005/8/layout/bProcess4"/>
    <dgm:cxn modelId="{84338FC5-BBA5-4BFE-B58E-870228AD39FE}" type="presParOf" srcId="{4625E34B-825F-4A45-92F4-0702E605AE05}" destId="{0BF8FC24-A409-4724-8804-EAEAAB77C497}" srcOrd="16" destOrd="0" presId="urn:microsoft.com/office/officeart/2005/8/layout/bProcess4"/>
    <dgm:cxn modelId="{677C832E-D9BA-4473-B66F-BB7F7FCCCDC1}" type="presParOf" srcId="{0BF8FC24-A409-4724-8804-EAEAAB77C497}" destId="{B7CE143F-7F47-432F-AAB4-758CC0B21EF8}" srcOrd="0" destOrd="0" presId="urn:microsoft.com/office/officeart/2005/8/layout/bProcess4"/>
    <dgm:cxn modelId="{5269B591-6CEE-4B03-A986-B77B3756B2C5}" type="presParOf" srcId="{0BF8FC24-A409-4724-8804-EAEAAB77C497}" destId="{C683E995-ED26-43AB-BA7C-8590BCBA8B31}" srcOrd="1" destOrd="0" presId="urn:microsoft.com/office/officeart/2005/8/layout/bProcess4"/>
    <dgm:cxn modelId="{0C229107-F35A-4475-8CAF-888FF7B03C91}" type="presParOf" srcId="{4625E34B-825F-4A45-92F4-0702E605AE05}" destId="{1D49E6E6-5D7A-47D1-A0C6-06221B243A98}" srcOrd="17" destOrd="0" presId="urn:microsoft.com/office/officeart/2005/8/layout/bProcess4"/>
    <dgm:cxn modelId="{95C72078-1A23-402F-B0A7-0997CFE5F7F3}" type="presParOf" srcId="{4625E34B-825F-4A45-92F4-0702E605AE05}" destId="{AAD64DFB-BE64-4610-B813-9D78503D454B}" srcOrd="18" destOrd="0" presId="urn:microsoft.com/office/officeart/2005/8/layout/bProcess4"/>
    <dgm:cxn modelId="{8CEC024A-639C-4319-AB49-F311BF48A6A0}" type="presParOf" srcId="{AAD64DFB-BE64-4610-B813-9D78503D454B}" destId="{6127E53F-B5D2-4A2B-9CA6-0B85605A3925}" srcOrd="0" destOrd="0" presId="urn:microsoft.com/office/officeart/2005/8/layout/bProcess4"/>
    <dgm:cxn modelId="{E1F6F4F1-0657-465F-8196-FCE6778FB2A8}" type="presParOf" srcId="{AAD64DFB-BE64-4610-B813-9D78503D454B}" destId="{5588DA3C-C4A8-4BBB-865A-ACE4B8D8F6D5}" srcOrd="1" destOrd="0" presId="urn:microsoft.com/office/officeart/2005/8/layout/bProcess4"/>
    <dgm:cxn modelId="{024DAD9D-B7B7-4A29-A0FE-463499B2BFB6}" type="presParOf" srcId="{4625E34B-825F-4A45-92F4-0702E605AE05}" destId="{E9F9A682-324F-4605-953D-418A80F00564}" srcOrd="19" destOrd="0" presId="urn:microsoft.com/office/officeart/2005/8/layout/bProcess4"/>
    <dgm:cxn modelId="{184CA78A-8C74-4F50-BBD5-BC8E62174BD3}" type="presParOf" srcId="{4625E34B-825F-4A45-92F4-0702E605AE05}" destId="{3C2AC2D4-6A1A-403D-ACBF-043BF6B9C79F}" srcOrd="20" destOrd="0" presId="urn:microsoft.com/office/officeart/2005/8/layout/bProcess4"/>
    <dgm:cxn modelId="{66A9D8FC-0BB5-4002-9D26-D90C86AE9735}" type="presParOf" srcId="{3C2AC2D4-6A1A-403D-ACBF-043BF6B9C79F}" destId="{D9E5D254-64C8-4F8D-A7B5-CC72108631EF}" srcOrd="0" destOrd="0" presId="urn:microsoft.com/office/officeart/2005/8/layout/bProcess4"/>
    <dgm:cxn modelId="{290AD50D-3DC2-402C-B502-4820D7803F4C}" type="presParOf" srcId="{3C2AC2D4-6A1A-403D-ACBF-043BF6B9C79F}" destId="{5135F54A-8EDD-4D40-A590-F8035C8C8C9A}" srcOrd="1" destOrd="0" presId="urn:microsoft.com/office/officeart/2005/8/layout/bProcess4"/>
    <dgm:cxn modelId="{C3B3FC7C-27D2-4F06-977B-DF76DB28FCC7}" type="presParOf" srcId="{4625E34B-825F-4A45-92F4-0702E605AE05}" destId="{18A307C8-B26B-47D7-A993-3F03F818796C}" srcOrd="21" destOrd="0" presId="urn:microsoft.com/office/officeart/2005/8/layout/bProcess4"/>
    <dgm:cxn modelId="{98566152-12CB-4969-86A4-4A8B3C5A9796}" type="presParOf" srcId="{4625E34B-825F-4A45-92F4-0702E605AE05}" destId="{FFAECF6E-FA2A-4D2E-B2D8-4AD2B012BB19}" srcOrd="22" destOrd="0" presId="urn:microsoft.com/office/officeart/2005/8/layout/bProcess4"/>
    <dgm:cxn modelId="{732420DD-9C2A-4420-9C17-3D3C90483E1D}" type="presParOf" srcId="{FFAECF6E-FA2A-4D2E-B2D8-4AD2B012BB19}" destId="{5AD95CFE-A20B-45D2-8B97-C63172647514}" srcOrd="0" destOrd="0" presId="urn:microsoft.com/office/officeart/2005/8/layout/bProcess4"/>
    <dgm:cxn modelId="{85AAFCBF-7D12-48F0-966A-9074C5CD9267}" type="presParOf" srcId="{FFAECF6E-FA2A-4D2E-B2D8-4AD2B012BB19}" destId="{A465DC73-6AFB-4249-B138-DFFF81615AB1}"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3AF6B388-545D-4826-88AA-AA481267C7BC}"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IN"/>
        </a:p>
      </dgm:t>
    </dgm:pt>
    <dgm:pt modelId="{A9E68188-AF78-4C79-ABF5-6136E82E87A9}">
      <dgm:prSet phldrT="[Text]" custT="1"/>
      <dgm:spPr/>
      <dgm:t>
        <a:bodyPr/>
        <a:lstStyle/>
        <a:p>
          <a:r>
            <a:rPr lang="en-US" sz="2800" b="1" dirty="0"/>
            <a:t>Role of NFRA</a:t>
          </a:r>
          <a:endParaRPr lang="en-IN" sz="2800" b="1" dirty="0"/>
        </a:p>
      </dgm:t>
    </dgm:pt>
    <dgm:pt modelId="{4260253E-4227-48F9-B808-25C8713FE0C3}" type="parTrans" cxnId="{5FFC06C4-6ACD-454E-B5DC-9E2896B62B59}">
      <dgm:prSet/>
      <dgm:spPr/>
      <dgm:t>
        <a:bodyPr/>
        <a:lstStyle/>
        <a:p>
          <a:endParaRPr lang="en-IN"/>
        </a:p>
      </dgm:t>
    </dgm:pt>
    <dgm:pt modelId="{4F63624C-B65A-4BF9-BB8B-5AB7D611F4F5}" type="sibTrans" cxnId="{5FFC06C4-6ACD-454E-B5DC-9E2896B62B59}">
      <dgm:prSet/>
      <dgm:spPr/>
      <dgm:t>
        <a:bodyPr/>
        <a:lstStyle/>
        <a:p>
          <a:endParaRPr lang="en-IN"/>
        </a:p>
      </dgm:t>
    </dgm:pt>
    <dgm:pt modelId="{0A5A0336-C464-4C59-9DDD-9F9E84928073}">
      <dgm:prSet phldrT="[Text]"/>
      <dgm:spPr/>
      <dgm:t>
        <a:bodyPr/>
        <a:lstStyle/>
        <a:p>
          <a:r>
            <a:rPr lang="en-US" dirty="0"/>
            <a:t>Make recommendations on the foundation and laying down of accounting and auditing policies and standards</a:t>
          </a:r>
          <a:endParaRPr lang="en-IN" dirty="0"/>
        </a:p>
      </dgm:t>
    </dgm:pt>
    <dgm:pt modelId="{9F912CBC-9113-4F2A-8D17-A866841760B4}" type="parTrans" cxnId="{613B906A-342C-4482-99F1-4C0D096A1E1D}">
      <dgm:prSet/>
      <dgm:spPr/>
      <dgm:t>
        <a:bodyPr/>
        <a:lstStyle/>
        <a:p>
          <a:endParaRPr lang="en-IN"/>
        </a:p>
      </dgm:t>
    </dgm:pt>
    <dgm:pt modelId="{09EB61A5-6026-4DC5-BBF0-736F2BA92368}" type="sibTrans" cxnId="{613B906A-342C-4482-99F1-4C0D096A1E1D}">
      <dgm:prSet/>
      <dgm:spPr/>
      <dgm:t>
        <a:bodyPr/>
        <a:lstStyle/>
        <a:p>
          <a:endParaRPr lang="en-IN"/>
        </a:p>
      </dgm:t>
    </dgm:pt>
    <dgm:pt modelId="{7FC8C88D-F9B5-4187-83F1-AF6232342209}">
      <dgm:prSet phldrT="[Text]"/>
      <dgm:spPr/>
      <dgm:t>
        <a:bodyPr/>
        <a:lstStyle/>
        <a:p>
          <a:r>
            <a:rPr lang="en-US" dirty="0"/>
            <a:t>Monitor and enforce the compliance of the accounting standards and auditing standards</a:t>
          </a:r>
          <a:endParaRPr lang="en-IN" dirty="0"/>
        </a:p>
      </dgm:t>
    </dgm:pt>
    <dgm:pt modelId="{4205C6F1-A428-4912-AED1-572C5857C3A2}" type="parTrans" cxnId="{9D210CE4-FD71-4BAC-A431-8FF6A38BDF6F}">
      <dgm:prSet/>
      <dgm:spPr/>
      <dgm:t>
        <a:bodyPr/>
        <a:lstStyle/>
        <a:p>
          <a:endParaRPr lang="en-IN"/>
        </a:p>
      </dgm:t>
    </dgm:pt>
    <dgm:pt modelId="{1BC3C541-06A5-4AD7-ACF9-4E1F7EA73F74}" type="sibTrans" cxnId="{9D210CE4-FD71-4BAC-A431-8FF6A38BDF6F}">
      <dgm:prSet/>
      <dgm:spPr/>
      <dgm:t>
        <a:bodyPr/>
        <a:lstStyle/>
        <a:p>
          <a:endParaRPr lang="en-IN"/>
        </a:p>
      </dgm:t>
    </dgm:pt>
    <dgm:pt modelId="{FF3AD93E-8D77-44D4-86B3-4F2F35B7FF91}">
      <dgm:prSet phldrT="[Text]"/>
      <dgm:spPr/>
      <dgm:t>
        <a:bodyPr/>
        <a:lstStyle/>
        <a:p>
          <a:r>
            <a:rPr lang="en-US" dirty="0"/>
            <a:t>Oversee the quality of service of the professionals (such as auditors, CFOs, etc.) and suggest measures required for improvement in the quality of service</a:t>
          </a:r>
          <a:endParaRPr lang="en-IN" dirty="0"/>
        </a:p>
      </dgm:t>
    </dgm:pt>
    <dgm:pt modelId="{F2F96823-0EBC-450F-B6A5-DFE4F7560F15}" type="parTrans" cxnId="{DEA795DA-B152-495A-9398-E7DEE66B762C}">
      <dgm:prSet/>
      <dgm:spPr/>
      <dgm:t>
        <a:bodyPr/>
        <a:lstStyle/>
        <a:p>
          <a:endParaRPr lang="en-IN"/>
        </a:p>
      </dgm:t>
    </dgm:pt>
    <dgm:pt modelId="{63641C33-6810-4AD9-9EB9-45AA93CA39E2}" type="sibTrans" cxnId="{DEA795DA-B152-495A-9398-E7DEE66B762C}">
      <dgm:prSet/>
      <dgm:spPr/>
      <dgm:t>
        <a:bodyPr/>
        <a:lstStyle/>
        <a:p>
          <a:endParaRPr lang="en-IN"/>
        </a:p>
      </dgm:t>
    </dgm:pt>
    <dgm:pt modelId="{783BCCF2-B4FF-42F9-8AE1-E9321D8D9752}">
      <dgm:prSet phldrT="[Text]"/>
      <dgm:spPr/>
      <dgm:t>
        <a:bodyPr/>
        <a:lstStyle/>
        <a:p>
          <a:r>
            <a:rPr lang="en-US" dirty="0"/>
            <a:t>Perform such other functions related to the above</a:t>
          </a:r>
          <a:endParaRPr lang="en-IN" dirty="0"/>
        </a:p>
      </dgm:t>
    </dgm:pt>
    <dgm:pt modelId="{CEE43D9A-9235-4440-9E99-72EA3EF6D268}" type="parTrans" cxnId="{DF751972-950E-49A1-9E7B-C3FEC0593854}">
      <dgm:prSet/>
      <dgm:spPr/>
      <dgm:t>
        <a:bodyPr/>
        <a:lstStyle/>
        <a:p>
          <a:endParaRPr lang="en-IN"/>
        </a:p>
      </dgm:t>
    </dgm:pt>
    <dgm:pt modelId="{39488196-64A8-4AFF-9F6B-4D0699DB3252}" type="sibTrans" cxnId="{DF751972-950E-49A1-9E7B-C3FEC0593854}">
      <dgm:prSet/>
      <dgm:spPr/>
      <dgm:t>
        <a:bodyPr/>
        <a:lstStyle/>
        <a:p>
          <a:endParaRPr lang="en-IN"/>
        </a:p>
      </dgm:t>
    </dgm:pt>
    <dgm:pt modelId="{9D082AB3-7543-48B9-A663-D48FA9826CC6}" type="pres">
      <dgm:prSet presAssocID="{3AF6B388-545D-4826-88AA-AA481267C7BC}" presName="diagram" presStyleCnt="0">
        <dgm:presLayoutVars>
          <dgm:chMax val="1"/>
          <dgm:dir/>
          <dgm:animLvl val="ctr"/>
          <dgm:resizeHandles val="exact"/>
        </dgm:presLayoutVars>
      </dgm:prSet>
      <dgm:spPr/>
    </dgm:pt>
    <dgm:pt modelId="{256D8D28-CD8F-46B5-BDD6-C0EEB1CC752F}" type="pres">
      <dgm:prSet presAssocID="{3AF6B388-545D-4826-88AA-AA481267C7BC}" presName="matrix" presStyleCnt="0"/>
      <dgm:spPr/>
    </dgm:pt>
    <dgm:pt modelId="{17977EEE-61F2-44DE-90BB-6E4CDF2BC334}" type="pres">
      <dgm:prSet presAssocID="{3AF6B388-545D-4826-88AA-AA481267C7BC}" presName="tile1" presStyleLbl="node1" presStyleIdx="0" presStyleCnt="4"/>
      <dgm:spPr/>
    </dgm:pt>
    <dgm:pt modelId="{7775BDFC-22BC-4AB3-A860-492CCDD5CD4B}" type="pres">
      <dgm:prSet presAssocID="{3AF6B388-545D-4826-88AA-AA481267C7BC}" presName="tile1text" presStyleLbl="node1" presStyleIdx="0" presStyleCnt="4">
        <dgm:presLayoutVars>
          <dgm:chMax val="0"/>
          <dgm:chPref val="0"/>
          <dgm:bulletEnabled val="1"/>
        </dgm:presLayoutVars>
      </dgm:prSet>
      <dgm:spPr/>
    </dgm:pt>
    <dgm:pt modelId="{2DAA6551-F1A1-4E2E-88AF-0A0727D378FB}" type="pres">
      <dgm:prSet presAssocID="{3AF6B388-545D-4826-88AA-AA481267C7BC}" presName="tile2" presStyleLbl="node1" presStyleIdx="1" presStyleCnt="4"/>
      <dgm:spPr/>
    </dgm:pt>
    <dgm:pt modelId="{FC79A760-AD12-441C-A31E-972FFECD532D}" type="pres">
      <dgm:prSet presAssocID="{3AF6B388-545D-4826-88AA-AA481267C7BC}" presName="tile2text" presStyleLbl="node1" presStyleIdx="1" presStyleCnt="4">
        <dgm:presLayoutVars>
          <dgm:chMax val="0"/>
          <dgm:chPref val="0"/>
          <dgm:bulletEnabled val="1"/>
        </dgm:presLayoutVars>
      </dgm:prSet>
      <dgm:spPr/>
    </dgm:pt>
    <dgm:pt modelId="{B08B631B-AC35-4C44-ABC8-4D9A8CAC7F19}" type="pres">
      <dgm:prSet presAssocID="{3AF6B388-545D-4826-88AA-AA481267C7BC}" presName="tile3" presStyleLbl="node1" presStyleIdx="2" presStyleCnt="4"/>
      <dgm:spPr/>
    </dgm:pt>
    <dgm:pt modelId="{960A61DB-7DA9-416B-8464-6344213BA31C}" type="pres">
      <dgm:prSet presAssocID="{3AF6B388-545D-4826-88AA-AA481267C7BC}" presName="tile3text" presStyleLbl="node1" presStyleIdx="2" presStyleCnt="4">
        <dgm:presLayoutVars>
          <dgm:chMax val="0"/>
          <dgm:chPref val="0"/>
          <dgm:bulletEnabled val="1"/>
        </dgm:presLayoutVars>
      </dgm:prSet>
      <dgm:spPr/>
    </dgm:pt>
    <dgm:pt modelId="{99A7BBC1-056D-46BF-AA09-0183AAE33A01}" type="pres">
      <dgm:prSet presAssocID="{3AF6B388-545D-4826-88AA-AA481267C7BC}" presName="tile4" presStyleLbl="node1" presStyleIdx="3" presStyleCnt="4"/>
      <dgm:spPr/>
    </dgm:pt>
    <dgm:pt modelId="{2C06C24A-2A2C-42A7-940E-B0228FBD5C07}" type="pres">
      <dgm:prSet presAssocID="{3AF6B388-545D-4826-88AA-AA481267C7BC}" presName="tile4text" presStyleLbl="node1" presStyleIdx="3" presStyleCnt="4">
        <dgm:presLayoutVars>
          <dgm:chMax val="0"/>
          <dgm:chPref val="0"/>
          <dgm:bulletEnabled val="1"/>
        </dgm:presLayoutVars>
      </dgm:prSet>
      <dgm:spPr/>
    </dgm:pt>
    <dgm:pt modelId="{81FCDFEB-ECFF-441F-8EF8-8F8D414D9EA9}" type="pres">
      <dgm:prSet presAssocID="{3AF6B388-545D-4826-88AA-AA481267C7BC}" presName="centerTile" presStyleLbl="fgShp" presStyleIdx="0" presStyleCnt="1">
        <dgm:presLayoutVars>
          <dgm:chMax val="0"/>
          <dgm:chPref val="0"/>
        </dgm:presLayoutVars>
      </dgm:prSet>
      <dgm:spPr/>
    </dgm:pt>
  </dgm:ptLst>
  <dgm:cxnLst>
    <dgm:cxn modelId="{0AB0B610-F042-44DB-942F-20D0D20A721F}" type="presOf" srcId="{A9E68188-AF78-4C79-ABF5-6136E82E87A9}" destId="{81FCDFEB-ECFF-441F-8EF8-8F8D414D9EA9}" srcOrd="0" destOrd="0" presId="urn:microsoft.com/office/officeart/2005/8/layout/matrix1"/>
    <dgm:cxn modelId="{FAF50A29-D644-4D46-843C-3D219AE9FE17}" type="presOf" srcId="{FF3AD93E-8D77-44D4-86B3-4F2F35B7FF91}" destId="{B08B631B-AC35-4C44-ABC8-4D9A8CAC7F19}" srcOrd="0" destOrd="0" presId="urn:microsoft.com/office/officeart/2005/8/layout/matrix1"/>
    <dgm:cxn modelId="{5DAB0D3F-A68E-4182-B482-823B0F3975A6}" type="presOf" srcId="{0A5A0336-C464-4C59-9DDD-9F9E84928073}" destId="{17977EEE-61F2-44DE-90BB-6E4CDF2BC334}" srcOrd="0" destOrd="0" presId="urn:microsoft.com/office/officeart/2005/8/layout/matrix1"/>
    <dgm:cxn modelId="{AF714C47-EF76-43D9-825A-8E6A828ADF2F}" type="presOf" srcId="{0A5A0336-C464-4C59-9DDD-9F9E84928073}" destId="{7775BDFC-22BC-4AB3-A860-492CCDD5CD4B}" srcOrd="1" destOrd="0" presId="urn:microsoft.com/office/officeart/2005/8/layout/matrix1"/>
    <dgm:cxn modelId="{8BBCAB68-024A-41B2-BEFC-2F5FD382E525}" type="presOf" srcId="{783BCCF2-B4FF-42F9-8AE1-E9321D8D9752}" destId="{99A7BBC1-056D-46BF-AA09-0183AAE33A01}" srcOrd="0" destOrd="0" presId="urn:microsoft.com/office/officeart/2005/8/layout/matrix1"/>
    <dgm:cxn modelId="{613B906A-342C-4482-99F1-4C0D096A1E1D}" srcId="{A9E68188-AF78-4C79-ABF5-6136E82E87A9}" destId="{0A5A0336-C464-4C59-9DDD-9F9E84928073}" srcOrd="0" destOrd="0" parTransId="{9F912CBC-9113-4F2A-8D17-A866841760B4}" sibTransId="{09EB61A5-6026-4DC5-BBF0-736F2BA92368}"/>
    <dgm:cxn modelId="{DF751972-950E-49A1-9E7B-C3FEC0593854}" srcId="{A9E68188-AF78-4C79-ABF5-6136E82E87A9}" destId="{783BCCF2-B4FF-42F9-8AE1-E9321D8D9752}" srcOrd="3" destOrd="0" parTransId="{CEE43D9A-9235-4440-9E99-72EA3EF6D268}" sibTransId="{39488196-64A8-4AFF-9F6B-4D0699DB3252}"/>
    <dgm:cxn modelId="{3B118056-532C-4061-B97F-9E04495BF257}" type="presOf" srcId="{FF3AD93E-8D77-44D4-86B3-4F2F35B7FF91}" destId="{960A61DB-7DA9-416B-8464-6344213BA31C}" srcOrd="1" destOrd="0" presId="urn:microsoft.com/office/officeart/2005/8/layout/matrix1"/>
    <dgm:cxn modelId="{73CEF995-3978-4DB1-A5F3-A3A7D5181986}" type="presOf" srcId="{7FC8C88D-F9B5-4187-83F1-AF6232342209}" destId="{FC79A760-AD12-441C-A31E-972FFECD532D}" srcOrd="1" destOrd="0" presId="urn:microsoft.com/office/officeart/2005/8/layout/matrix1"/>
    <dgm:cxn modelId="{0A098B99-DB5D-488D-B78C-3C2CD3DC6735}" type="presOf" srcId="{783BCCF2-B4FF-42F9-8AE1-E9321D8D9752}" destId="{2C06C24A-2A2C-42A7-940E-B0228FBD5C07}" srcOrd="1" destOrd="0" presId="urn:microsoft.com/office/officeart/2005/8/layout/matrix1"/>
    <dgm:cxn modelId="{5FFC06C4-6ACD-454E-B5DC-9E2896B62B59}" srcId="{3AF6B388-545D-4826-88AA-AA481267C7BC}" destId="{A9E68188-AF78-4C79-ABF5-6136E82E87A9}" srcOrd="0" destOrd="0" parTransId="{4260253E-4227-48F9-B808-25C8713FE0C3}" sibTransId="{4F63624C-B65A-4BF9-BB8B-5AB7D611F4F5}"/>
    <dgm:cxn modelId="{DEA795DA-B152-495A-9398-E7DEE66B762C}" srcId="{A9E68188-AF78-4C79-ABF5-6136E82E87A9}" destId="{FF3AD93E-8D77-44D4-86B3-4F2F35B7FF91}" srcOrd="2" destOrd="0" parTransId="{F2F96823-0EBC-450F-B6A5-DFE4F7560F15}" sibTransId="{63641C33-6810-4AD9-9EB9-45AA93CA39E2}"/>
    <dgm:cxn modelId="{6AFCC1E3-57BE-4B45-913D-958118746DEC}" type="presOf" srcId="{3AF6B388-545D-4826-88AA-AA481267C7BC}" destId="{9D082AB3-7543-48B9-A663-D48FA9826CC6}" srcOrd="0" destOrd="0" presId="urn:microsoft.com/office/officeart/2005/8/layout/matrix1"/>
    <dgm:cxn modelId="{9D210CE4-FD71-4BAC-A431-8FF6A38BDF6F}" srcId="{A9E68188-AF78-4C79-ABF5-6136E82E87A9}" destId="{7FC8C88D-F9B5-4187-83F1-AF6232342209}" srcOrd="1" destOrd="0" parTransId="{4205C6F1-A428-4912-AED1-572C5857C3A2}" sibTransId="{1BC3C541-06A5-4AD7-ACF9-4E1F7EA73F74}"/>
    <dgm:cxn modelId="{2891C7F5-3827-4035-931F-B0EF9F941FFB}" type="presOf" srcId="{7FC8C88D-F9B5-4187-83F1-AF6232342209}" destId="{2DAA6551-F1A1-4E2E-88AF-0A0727D378FB}" srcOrd="0" destOrd="0" presId="urn:microsoft.com/office/officeart/2005/8/layout/matrix1"/>
    <dgm:cxn modelId="{AEB6F6A6-AB48-4B37-9149-8F8A35A4B566}" type="presParOf" srcId="{9D082AB3-7543-48B9-A663-D48FA9826CC6}" destId="{256D8D28-CD8F-46B5-BDD6-C0EEB1CC752F}" srcOrd="0" destOrd="0" presId="urn:microsoft.com/office/officeart/2005/8/layout/matrix1"/>
    <dgm:cxn modelId="{DD4DCA77-315C-4741-8D08-F8DA773F3BE1}" type="presParOf" srcId="{256D8D28-CD8F-46B5-BDD6-C0EEB1CC752F}" destId="{17977EEE-61F2-44DE-90BB-6E4CDF2BC334}" srcOrd="0" destOrd="0" presId="urn:microsoft.com/office/officeart/2005/8/layout/matrix1"/>
    <dgm:cxn modelId="{CD0E3935-1C78-492F-B1B9-9AE7BF4D034D}" type="presParOf" srcId="{256D8D28-CD8F-46B5-BDD6-C0EEB1CC752F}" destId="{7775BDFC-22BC-4AB3-A860-492CCDD5CD4B}" srcOrd="1" destOrd="0" presId="urn:microsoft.com/office/officeart/2005/8/layout/matrix1"/>
    <dgm:cxn modelId="{0AB5EE6A-0E01-4C8F-9834-2CA960177950}" type="presParOf" srcId="{256D8D28-CD8F-46B5-BDD6-C0EEB1CC752F}" destId="{2DAA6551-F1A1-4E2E-88AF-0A0727D378FB}" srcOrd="2" destOrd="0" presId="urn:microsoft.com/office/officeart/2005/8/layout/matrix1"/>
    <dgm:cxn modelId="{7CF7907B-6773-4AE8-8F02-85B8AF6953DB}" type="presParOf" srcId="{256D8D28-CD8F-46B5-BDD6-C0EEB1CC752F}" destId="{FC79A760-AD12-441C-A31E-972FFECD532D}" srcOrd="3" destOrd="0" presId="urn:microsoft.com/office/officeart/2005/8/layout/matrix1"/>
    <dgm:cxn modelId="{0D141660-4554-43D8-8441-33C1FB04D306}" type="presParOf" srcId="{256D8D28-CD8F-46B5-BDD6-C0EEB1CC752F}" destId="{B08B631B-AC35-4C44-ABC8-4D9A8CAC7F19}" srcOrd="4" destOrd="0" presId="urn:microsoft.com/office/officeart/2005/8/layout/matrix1"/>
    <dgm:cxn modelId="{044EEF1E-6CC9-4A0B-AC1A-00106090C4B8}" type="presParOf" srcId="{256D8D28-CD8F-46B5-BDD6-C0EEB1CC752F}" destId="{960A61DB-7DA9-416B-8464-6344213BA31C}" srcOrd="5" destOrd="0" presId="urn:microsoft.com/office/officeart/2005/8/layout/matrix1"/>
    <dgm:cxn modelId="{E183B7E3-C18D-4848-83BD-77CCD3E52E26}" type="presParOf" srcId="{256D8D28-CD8F-46B5-BDD6-C0EEB1CC752F}" destId="{99A7BBC1-056D-46BF-AA09-0183AAE33A01}" srcOrd="6" destOrd="0" presId="urn:microsoft.com/office/officeart/2005/8/layout/matrix1"/>
    <dgm:cxn modelId="{0E240EDD-7BC7-479D-A72D-69F71F542C0C}" type="presParOf" srcId="{256D8D28-CD8F-46B5-BDD6-C0EEB1CC752F}" destId="{2C06C24A-2A2C-42A7-940E-B0228FBD5C07}" srcOrd="7" destOrd="0" presId="urn:microsoft.com/office/officeart/2005/8/layout/matrix1"/>
    <dgm:cxn modelId="{02D5C586-15DF-498E-B9A3-5D1D74EB39A9}" type="presParOf" srcId="{9D082AB3-7543-48B9-A663-D48FA9826CC6}" destId="{81FCDFEB-ECFF-441F-8EF8-8F8D414D9EA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669F6CFE-FA5A-4A88-B75C-BD47160C748E}"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n-IN"/>
        </a:p>
      </dgm:t>
    </dgm:pt>
    <dgm:pt modelId="{875367DB-ECAA-4B6D-89A6-E2524C8C6289}">
      <dgm:prSet phldrT="[Text]" custT="1"/>
      <dgm:spPr/>
      <dgm:t>
        <a:bodyPr/>
        <a:lstStyle/>
        <a:p>
          <a:pPr algn="ctr"/>
          <a:r>
            <a:rPr lang="en-US" sz="2000" b="1" dirty="0"/>
            <a:t>Applicability of NFRA</a:t>
          </a:r>
          <a:endParaRPr lang="en-IN" sz="2000" b="1" dirty="0"/>
        </a:p>
      </dgm:t>
    </dgm:pt>
    <dgm:pt modelId="{9094BFCE-C9C6-461F-BE53-84FB7B0629F0}" type="parTrans" cxnId="{1DA3C15E-C001-4D48-94A3-F0AA7DB1153D}">
      <dgm:prSet/>
      <dgm:spPr/>
      <dgm:t>
        <a:bodyPr/>
        <a:lstStyle/>
        <a:p>
          <a:pPr algn="ctr"/>
          <a:endParaRPr lang="en-IN" sz="1400"/>
        </a:p>
      </dgm:t>
    </dgm:pt>
    <dgm:pt modelId="{0A240CB0-DEF4-4A74-B86C-A8E63EE0CA8A}" type="sibTrans" cxnId="{1DA3C15E-C001-4D48-94A3-F0AA7DB1153D}">
      <dgm:prSet/>
      <dgm:spPr/>
      <dgm:t>
        <a:bodyPr/>
        <a:lstStyle/>
        <a:p>
          <a:pPr algn="ctr"/>
          <a:endParaRPr lang="en-IN" sz="1400"/>
        </a:p>
      </dgm:t>
    </dgm:pt>
    <dgm:pt modelId="{BCAC9C89-EC6D-4D0D-8A48-2FAFCBECBF25}">
      <dgm:prSet phldrT="[Text]" custT="1"/>
      <dgm:spPr/>
      <dgm:t>
        <a:bodyPr/>
        <a:lstStyle/>
        <a:p>
          <a:pPr algn="ctr"/>
          <a:r>
            <a:rPr lang="en-US" sz="1400" b="1" dirty="0"/>
            <a:t>Foreign Companies</a:t>
          </a:r>
          <a:endParaRPr lang="en-IN" sz="1400" b="1" dirty="0"/>
        </a:p>
      </dgm:t>
    </dgm:pt>
    <dgm:pt modelId="{E7DD96BD-3CF6-4EB6-8E25-567C88447DAD}" type="parTrans" cxnId="{D081311F-832F-4ECA-9041-D9834557ED9C}">
      <dgm:prSet/>
      <dgm:spPr/>
      <dgm:t>
        <a:bodyPr/>
        <a:lstStyle/>
        <a:p>
          <a:pPr algn="ctr"/>
          <a:endParaRPr lang="en-IN" sz="1400"/>
        </a:p>
      </dgm:t>
    </dgm:pt>
    <dgm:pt modelId="{C55C985F-127C-48D5-890F-51B15DD049F5}" type="sibTrans" cxnId="{D081311F-832F-4ECA-9041-D9834557ED9C}">
      <dgm:prSet/>
      <dgm:spPr/>
      <dgm:t>
        <a:bodyPr/>
        <a:lstStyle/>
        <a:p>
          <a:pPr algn="ctr"/>
          <a:endParaRPr lang="en-IN" sz="1400"/>
        </a:p>
      </dgm:t>
    </dgm:pt>
    <dgm:pt modelId="{D29928FA-5BE2-45F0-A4C7-8B42BAB401AF}">
      <dgm:prSet phldrT="[Text]" custT="1"/>
      <dgm:spPr/>
      <dgm:t>
        <a:bodyPr/>
        <a:lstStyle/>
        <a:p>
          <a:pPr algn="ctr"/>
          <a:r>
            <a:rPr lang="en-US" sz="1400" dirty="0"/>
            <a:t>Any body corporate registered in India or not referred as earlier having subsidiary/ associate/ Body Company incorporated outside India, if the income or net worth of such subsidiary/ associate exceeds 20% of Consolidated Income/ Net worth. </a:t>
          </a:r>
          <a:endParaRPr lang="en-IN" sz="1400" dirty="0"/>
        </a:p>
      </dgm:t>
    </dgm:pt>
    <dgm:pt modelId="{FAE27390-4E87-4499-A2E4-632718F74B66}" type="parTrans" cxnId="{A007268A-18BF-4437-B29C-B3C133AB1DD9}">
      <dgm:prSet/>
      <dgm:spPr/>
      <dgm:t>
        <a:bodyPr/>
        <a:lstStyle/>
        <a:p>
          <a:pPr algn="ctr"/>
          <a:endParaRPr lang="en-IN" sz="1400"/>
        </a:p>
      </dgm:t>
    </dgm:pt>
    <dgm:pt modelId="{9D50578F-09C6-470E-BC49-2C868A435933}" type="sibTrans" cxnId="{A007268A-18BF-4437-B29C-B3C133AB1DD9}">
      <dgm:prSet/>
      <dgm:spPr/>
      <dgm:t>
        <a:bodyPr/>
        <a:lstStyle/>
        <a:p>
          <a:pPr algn="ctr"/>
          <a:endParaRPr lang="en-IN" sz="1400"/>
        </a:p>
      </dgm:t>
    </dgm:pt>
    <dgm:pt modelId="{BA739C72-EDE2-42C0-B87C-29D9915573A8}">
      <dgm:prSet phldrT="[Text]" custT="1"/>
      <dgm:spPr/>
      <dgm:t>
        <a:bodyPr/>
        <a:lstStyle/>
        <a:p>
          <a:pPr algn="ctr"/>
          <a:r>
            <a:rPr lang="en-US" sz="1400" b="1" dirty="0"/>
            <a:t>Indian Companies</a:t>
          </a:r>
          <a:endParaRPr lang="en-IN" sz="1400" b="1" dirty="0"/>
        </a:p>
      </dgm:t>
    </dgm:pt>
    <dgm:pt modelId="{D72B312B-15FC-4156-8526-5459829C1B2D}" type="parTrans" cxnId="{9452ACC5-BF93-4872-BC15-3670F9FE3281}">
      <dgm:prSet/>
      <dgm:spPr/>
      <dgm:t>
        <a:bodyPr/>
        <a:lstStyle/>
        <a:p>
          <a:pPr algn="ctr"/>
          <a:endParaRPr lang="en-IN" sz="1400"/>
        </a:p>
      </dgm:t>
    </dgm:pt>
    <dgm:pt modelId="{9D45C76B-609B-4FC4-B371-B618834CA451}" type="sibTrans" cxnId="{9452ACC5-BF93-4872-BC15-3670F9FE3281}">
      <dgm:prSet/>
      <dgm:spPr/>
      <dgm:t>
        <a:bodyPr/>
        <a:lstStyle/>
        <a:p>
          <a:pPr algn="ctr"/>
          <a:endParaRPr lang="en-IN" sz="1400"/>
        </a:p>
      </dgm:t>
    </dgm:pt>
    <dgm:pt modelId="{B750A91F-8CE1-4BCF-A9D9-F1DA6B3E76D9}">
      <dgm:prSet phldrT="[Text]" custT="1"/>
      <dgm:spPr/>
      <dgm:t>
        <a:bodyPr/>
        <a:lstStyle/>
        <a:p>
          <a:pPr algn="ctr"/>
          <a:r>
            <a:rPr lang="en-US" sz="1400" dirty="0"/>
            <a:t>Listed Companies</a:t>
          </a:r>
          <a:endParaRPr lang="en-IN" sz="1400" dirty="0"/>
        </a:p>
      </dgm:t>
    </dgm:pt>
    <dgm:pt modelId="{2456557D-2B42-4B92-B9A5-14341169CF8F}" type="parTrans" cxnId="{136A8A92-B897-4F7B-8F22-97707F5AD738}">
      <dgm:prSet/>
      <dgm:spPr/>
      <dgm:t>
        <a:bodyPr/>
        <a:lstStyle/>
        <a:p>
          <a:pPr algn="ctr"/>
          <a:endParaRPr lang="en-IN" sz="1400"/>
        </a:p>
      </dgm:t>
    </dgm:pt>
    <dgm:pt modelId="{6262F3AF-E45A-4F72-B1BD-AD324D5EF956}" type="sibTrans" cxnId="{136A8A92-B897-4F7B-8F22-97707F5AD738}">
      <dgm:prSet/>
      <dgm:spPr/>
      <dgm:t>
        <a:bodyPr/>
        <a:lstStyle/>
        <a:p>
          <a:pPr algn="ctr"/>
          <a:endParaRPr lang="en-IN" sz="1400"/>
        </a:p>
      </dgm:t>
    </dgm:pt>
    <dgm:pt modelId="{E11B879E-256A-4130-9035-5FF850C72953}">
      <dgm:prSet phldrT="[Text]" custT="1"/>
      <dgm:spPr/>
      <dgm:t>
        <a:bodyPr/>
        <a:lstStyle/>
        <a:p>
          <a:pPr algn="ctr"/>
          <a:r>
            <a:rPr lang="en-US" sz="1400" dirty="0"/>
            <a:t>Unlisted Public Companies  having</a:t>
          </a:r>
          <a:endParaRPr lang="en-IN" sz="1400" dirty="0"/>
        </a:p>
      </dgm:t>
    </dgm:pt>
    <dgm:pt modelId="{B46A223A-FA29-450A-951A-187ECE2600EC}" type="parTrans" cxnId="{99E6C1CE-558D-4E3B-8032-8F1BA3C9AD00}">
      <dgm:prSet/>
      <dgm:spPr/>
      <dgm:t>
        <a:bodyPr/>
        <a:lstStyle/>
        <a:p>
          <a:pPr algn="ctr"/>
          <a:endParaRPr lang="en-IN" sz="1400"/>
        </a:p>
      </dgm:t>
    </dgm:pt>
    <dgm:pt modelId="{4DC9288A-7406-4BF0-BBD1-14FDE30BA894}" type="sibTrans" cxnId="{99E6C1CE-558D-4E3B-8032-8F1BA3C9AD00}">
      <dgm:prSet/>
      <dgm:spPr/>
      <dgm:t>
        <a:bodyPr/>
        <a:lstStyle/>
        <a:p>
          <a:pPr algn="ctr"/>
          <a:endParaRPr lang="en-IN" sz="1400"/>
        </a:p>
      </dgm:t>
    </dgm:pt>
    <dgm:pt modelId="{B57C6EA7-2F72-41EE-B5B9-CE52A8DFE7A1}">
      <dgm:prSet phldrT="[Text]" custT="1"/>
      <dgm:spPr/>
      <dgm:t>
        <a:bodyPr/>
        <a:lstStyle/>
        <a:p>
          <a:pPr algn="ctr"/>
          <a:r>
            <a:rPr lang="en-US" sz="1400" dirty="0"/>
            <a:t>Paid up Share Capital of Rs. 500 Cr.</a:t>
          </a:r>
          <a:endParaRPr lang="en-IN" sz="1400" dirty="0"/>
        </a:p>
      </dgm:t>
    </dgm:pt>
    <dgm:pt modelId="{A0D75E9F-52F9-4565-870F-9BBBCF68EC70}" type="parTrans" cxnId="{EB29082C-43ED-4D46-A8EC-971E5DEB4420}">
      <dgm:prSet/>
      <dgm:spPr/>
      <dgm:t>
        <a:bodyPr/>
        <a:lstStyle/>
        <a:p>
          <a:pPr algn="ctr"/>
          <a:endParaRPr lang="en-IN" sz="1400"/>
        </a:p>
      </dgm:t>
    </dgm:pt>
    <dgm:pt modelId="{C3813131-2C06-4A8E-977E-A48D08268211}" type="sibTrans" cxnId="{EB29082C-43ED-4D46-A8EC-971E5DEB4420}">
      <dgm:prSet/>
      <dgm:spPr/>
      <dgm:t>
        <a:bodyPr/>
        <a:lstStyle/>
        <a:p>
          <a:pPr algn="ctr"/>
          <a:endParaRPr lang="en-IN" sz="1400"/>
        </a:p>
      </dgm:t>
    </dgm:pt>
    <dgm:pt modelId="{69268228-7E69-42D5-8E5D-3AB83F65CAD0}">
      <dgm:prSet phldrT="[Text]" custT="1"/>
      <dgm:spPr/>
      <dgm:t>
        <a:bodyPr/>
        <a:lstStyle/>
        <a:p>
          <a:pPr algn="ctr"/>
          <a:r>
            <a:rPr lang="en-US" sz="1400" dirty="0"/>
            <a:t>Turnover of Rs. 1,000 Cr.</a:t>
          </a:r>
          <a:endParaRPr lang="en-IN" sz="1400" dirty="0"/>
        </a:p>
      </dgm:t>
    </dgm:pt>
    <dgm:pt modelId="{289CE95F-9A54-4C14-A1D1-2B97DE08F4D0}" type="parTrans" cxnId="{B992841B-1980-45C5-BA13-60A3BE7E3C65}">
      <dgm:prSet/>
      <dgm:spPr/>
      <dgm:t>
        <a:bodyPr/>
        <a:lstStyle/>
        <a:p>
          <a:pPr algn="ctr"/>
          <a:endParaRPr lang="en-IN" sz="1400"/>
        </a:p>
      </dgm:t>
    </dgm:pt>
    <dgm:pt modelId="{06C9A2F9-F49D-479B-A6CC-DE1A5D91C501}" type="sibTrans" cxnId="{B992841B-1980-45C5-BA13-60A3BE7E3C65}">
      <dgm:prSet/>
      <dgm:spPr/>
      <dgm:t>
        <a:bodyPr/>
        <a:lstStyle/>
        <a:p>
          <a:pPr algn="ctr"/>
          <a:endParaRPr lang="en-IN" sz="1400"/>
        </a:p>
      </dgm:t>
    </dgm:pt>
    <dgm:pt modelId="{733381EE-541E-4A8F-8B9F-BCCF983BAB34}">
      <dgm:prSet phldrT="[Text]" custT="1"/>
      <dgm:spPr/>
      <dgm:t>
        <a:bodyPr/>
        <a:lstStyle/>
        <a:p>
          <a:pPr algn="ctr"/>
          <a:r>
            <a:rPr lang="en-US" sz="1400" dirty="0"/>
            <a:t>Outstanding Loans, Debentures, Deposits in aggregate of Rs. 500 Cr.</a:t>
          </a:r>
          <a:endParaRPr lang="en-IN" sz="1400" dirty="0"/>
        </a:p>
      </dgm:t>
    </dgm:pt>
    <dgm:pt modelId="{8B0C42AA-6C64-49EC-A21A-291DC8922D44}" type="parTrans" cxnId="{CC8F2D47-418B-4D90-B161-5F9BAE5C0DE3}">
      <dgm:prSet/>
      <dgm:spPr/>
      <dgm:t>
        <a:bodyPr/>
        <a:lstStyle/>
        <a:p>
          <a:pPr algn="ctr"/>
          <a:endParaRPr lang="en-IN" sz="1400"/>
        </a:p>
      </dgm:t>
    </dgm:pt>
    <dgm:pt modelId="{CAEBD599-7244-49B7-B3BE-92769FF89149}" type="sibTrans" cxnId="{CC8F2D47-418B-4D90-B161-5F9BAE5C0DE3}">
      <dgm:prSet/>
      <dgm:spPr/>
      <dgm:t>
        <a:bodyPr/>
        <a:lstStyle/>
        <a:p>
          <a:pPr algn="ctr"/>
          <a:endParaRPr lang="en-IN" sz="1400"/>
        </a:p>
      </dgm:t>
    </dgm:pt>
    <dgm:pt modelId="{AE31CEEF-6005-4350-8875-3D72DD658436}">
      <dgm:prSet phldrT="[Text]" custT="1"/>
      <dgm:spPr/>
      <dgm:t>
        <a:bodyPr/>
        <a:lstStyle/>
        <a:p>
          <a:pPr algn="ctr"/>
          <a:r>
            <a:rPr lang="en-US" sz="1400" dirty="0"/>
            <a:t>Insurance Companies, </a:t>
          </a:r>
          <a:endParaRPr lang="en-IN" sz="1400" dirty="0"/>
        </a:p>
      </dgm:t>
    </dgm:pt>
    <dgm:pt modelId="{3EF3A11B-7AC7-4130-84DE-E75175B46CE4}" type="parTrans" cxnId="{D430A1DD-320A-4500-9AFA-AC3ECC0E8663}">
      <dgm:prSet/>
      <dgm:spPr/>
      <dgm:t>
        <a:bodyPr/>
        <a:lstStyle/>
        <a:p>
          <a:pPr algn="ctr"/>
          <a:endParaRPr lang="en-IN" sz="1400"/>
        </a:p>
      </dgm:t>
    </dgm:pt>
    <dgm:pt modelId="{5233FC1C-B3FB-45C9-85A1-DDBF0B2936B1}" type="sibTrans" cxnId="{D430A1DD-320A-4500-9AFA-AC3ECC0E8663}">
      <dgm:prSet/>
      <dgm:spPr/>
      <dgm:t>
        <a:bodyPr/>
        <a:lstStyle/>
        <a:p>
          <a:pPr algn="ctr"/>
          <a:endParaRPr lang="en-IN" sz="1400"/>
        </a:p>
      </dgm:t>
    </dgm:pt>
    <dgm:pt modelId="{C2132A67-AFFF-4752-8D5A-EF0DB7A96AC7}">
      <dgm:prSet phldrT="[Text]" custT="1"/>
      <dgm:spPr/>
      <dgm:t>
        <a:bodyPr/>
        <a:lstStyle/>
        <a:p>
          <a:pPr algn="ctr"/>
          <a:r>
            <a:rPr lang="en-US" sz="1400" dirty="0"/>
            <a:t>Any Body Corporate or Company on a reference made by government in public interest</a:t>
          </a:r>
          <a:endParaRPr lang="en-IN" sz="1400" dirty="0"/>
        </a:p>
      </dgm:t>
    </dgm:pt>
    <dgm:pt modelId="{5BF8DDF6-AC42-4E82-921B-BA79C26C6EDF}" type="parTrans" cxnId="{AC255F9C-7F2D-48B1-8A9C-2B40937E60BA}">
      <dgm:prSet/>
      <dgm:spPr/>
      <dgm:t>
        <a:bodyPr/>
        <a:lstStyle/>
        <a:p>
          <a:pPr algn="ctr"/>
          <a:endParaRPr lang="en-IN" sz="1400"/>
        </a:p>
      </dgm:t>
    </dgm:pt>
    <dgm:pt modelId="{E16D1040-627A-4413-AEAC-8B2F7DC9DB32}" type="sibTrans" cxnId="{AC255F9C-7F2D-48B1-8A9C-2B40937E60BA}">
      <dgm:prSet/>
      <dgm:spPr/>
      <dgm:t>
        <a:bodyPr/>
        <a:lstStyle/>
        <a:p>
          <a:pPr algn="ctr"/>
          <a:endParaRPr lang="en-IN" sz="1400"/>
        </a:p>
      </dgm:t>
    </dgm:pt>
    <dgm:pt modelId="{D477B2B9-98D5-46E0-A1E9-B2F518A33C6B}">
      <dgm:prSet phldrT="[Text]" custT="1"/>
      <dgm:spPr/>
      <dgm:t>
        <a:bodyPr/>
        <a:lstStyle/>
        <a:p>
          <a:pPr algn="ctr"/>
          <a:r>
            <a:rPr lang="en-US" sz="1400" dirty="0"/>
            <a:t>Following Kinds of Companies :</a:t>
          </a:r>
          <a:endParaRPr lang="en-IN" sz="1400" dirty="0"/>
        </a:p>
      </dgm:t>
    </dgm:pt>
    <dgm:pt modelId="{EC945B1A-569E-463E-BAF2-6D5C8DE44911}" type="parTrans" cxnId="{41BA3AD2-211E-4DB4-8FF6-482C89B03251}">
      <dgm:prSet/>
      <dgm:spPr/>
      <dgm:t>
        <a:bodyPr/>
        <a:lstStyle/>
        <a:p>
          <a:pPr algn="ctr"/>
          <a:endParaRPr lang="en-IN" sz="1400"/>
        </a:p>
      </dgm:t>
    </dgm:pt>
    <dgm:pt modelId="{0DC2B313-E9AD-4F7E-BEE5-CBB6DCF5858B}" type="sibTrans" cxnId="{41BA3AD2-211E-4DB4-8FF6-482C89B03251}">
      <dgm:prSet/>
      <dgm:spPr/>
      <dgm:t>
        <a:bodyPr/>
        <a:lstStyle/>
        <a:p>
          <a:pPr algn="ctr"/>
          <a:endParaRPr lang="en-IN" sz="1400"/>
        </a:p>
      </dgm:t>
    </dgm:pt>
    <dgm:pt modelId="{8B5F85B5-61B1-4CAD-8EB3-64D47D662085}">
      <dgm:prSet phldrT="[Text]" custT="1"/>
      <dgm:spPr/>
      <dgm:t>
        <a:bodyPr/>
        <a:lstStyle/>
        <a:p>
          <a:pPr algn="ctr"/>
          <a:r>
            <a:rPr lang="en-US" sz="1400" dirty="0"/>
            <a:t>Banking Companies, </a:t>
          </a:r>
          <a:endParaRPr lang="en-IN" sz="1400" dirty="0"/>
        </a:p>
      </dgm:t>
    </dgm:pt>
    <dgm:pt modelId="{D2E79B37-A99E-4091-ABB3-B961BEDCC9D4}" type="parTrans" cxnId="{BCAD802E-BE6D-4FA0-A063-29FEB22A9B29}">
      <dgm:prSet/>
      <dgm:spPr/>
      <dgm:t>
        <a:bodyPr/>
        <a:lstStyle/>
        <a:p>
          <a:pPr algn="ctr"/>
          <a:endParaRPr lang="en-IN" sz="1400"/>
        </a:p>
      </dgm:t>
    </dgm:pt>
    <dgm:pt modelId="{4689CBB5-114C-4013-87C5-A69CB50879A4}" type="sibTrans" cxnId="{BCAD802E-BE6D-4FA0-A063-29FEB22A9B29}">
      <dgm:prSet/>
      <dgm:spPr/>
      <dgm:t>
        <a:bodyPr/>
        <a:lstStyle/>
        <a:p>
          <a:pPr algn="ctr"/>
          <a:endParaRPr lang="en-IN" sz="1400"/>
        </a:p>
      </dgm:t>
    </dgm:pt>
    <dgm:pt modelId="{610E2709-1687-49B2-91FE-799EDD0B6BC8}">
      <dgm:prSet phldrT="[Text]" custT="1"/>
      <dgm:spPr/>
      <dgm:t>
        <a:bodyPr/>
        <a:lstStyle/>
        <a:p>
          <a:pPr algn="ctr"/>
          <a:r>
            <a:rPr lang="en-US" sz="1400" dirty="0"/>
            <a:t>Companies engaged in generation &amp; Supply of Electricity, </a:t>
          </a:r>
          <a:endParaRPr lang="en-IN" sz="1400" dirty="0"/>
        </a:p>
      </dgm:t>
    </dgm:pt>
    <dgm:pt modelId="{3ABAB4A5-34B0-40FF-8BCE-FA11FA4581DB}" type="parTrans" cxnId="{296DE0C5-0093-4BE4-B348-BBA22ABCB6E1}">
      <dgm:prSet/>
      <dgm:spPr/>
      <dgm:t>
        <a:bodyPr/>
        <a:lstStyle/>
        <a:p>
          <a:pPr algn="ctr"/>
          <a:endParaRPr lang="en-IN" sz="1400"/>
        </a:p>
      </dgm:t>
    </dgm:pt>
    <dgm:pt modelId="{DA565822-F829-4D9E-9EEA-09C65A0988A2}" type="sibTrans" cxnId="{296DE0C5-0093-4BE4-B348-BBA22ABCB6E1}">
      <dgm:prSet/>
      <dgm:spPr/>
      <dgm:t>
        <a:bodyPr/>
        <a:lstStyle/>
        <a:p>
          <a:pPr algn="ctr"/>
          <a:endParaRPr lang="en-IN" sz="1400"/>
        </a:p>
      </dgm:t>
    </dgm:pt>
    <dgm:pt modelId="{B3CF5773-8459-4FAD-994F-2AF1AC135ECB}">
      <dgm:prSet phldrT="[Text]" custT="1"/>
      <dgm:spPr/>
      <dgm:t>
        <a:bodyPr/>
        <a:lstStyle/>
        <a:p>
          <a:pPr algn="ctr"/>
          <a:r>
            <a:rPr lang="en-US" sz="1400" dirty="0"/>
            <a:t>Companies governed by any other Act</a:t>
          </a:r>
          <a:endParaRPr lang="en-IN" sz="1400" dirty="0"/>
        </a:p>
      </dgm:t>
    </dgm:pt>
    <dgm:pt modelId="{86957855-61BD-4011-AC06-36EA241FAD42}" type="parTrans" cxnId="{1E205EAF-289E-4F5C-815D-EB03A9F7AA72}">
      <dgm:prSet/>
      <dgm:spPr/>
      <dgm:t>
        <a:bodyPr/>
        <a:lstStyle/>
        <a:p>
          <a:pPr algn="ctr"/>
          <a:endParaRPr lang="en-IN" sz="1400"/>
        </a:p>
      </dgm:t>
    </dgm:pt>
    <dgm:pt modelId="{D1590248-910E-4AB4-AA81-6391F2F2E973}" type="sibTrans" cxnId="{1E205EAF-289E-4F5C-815D-EB03A9F7AA72}">
      <dgm:prSet/>
      <dgm:spPr/>
      <dgm:t>
        <a:bodyPr/>
        <a:lstStyle/>
        <a:p>
          <a:pPr algn="ctr"/>
          <a:endParaRPr lang="en-IN" sz="1400"/>
        </a:p>
      </dgm:t>
    </dgm:pt>
    <dgm:pt modelId="{CE4D57F1-4C7E-48EB-A6D0-4EE467BF2B41}" type="pres">
      <dgm:prSet presAssocID="{669F6CFE-FA5A-4A88-B75C-BD47160C748E}" presName="hierChild1" presStyleCnt="0">
        <dgm:presLayoutVars>
          <dgm:orgChart val="1"/>
          <dgm:chPref val="1"/>
          <dgm:dir/>
          <dgm:animOne val="branch"/>
          <dgm:animLvl val="lvl"/>
          <dgm:resizeHandles/>
        </dgm:presLayoutVars>
      </dgm:prSet>
      <dgm:spPr/>
    </dgm:pt>
    <dgm:pt modelId="{01729C1F-B93B-490C-8873-17447FAA2F0E}" type="pres">
      <dgm:prSet presAssocID="{875367DB-ECAA-4B6D-89A6-E2524C8C6289}" presName="hierRoot1" presStyleCnt="0">
        <dgm:presLayoutVars>
          <dgm:hierBranch val="init"/>
        </dgm:presLayoutVars>
      </dgm:prSet>
      <dgm:spPr/>
    </dgm:pt>
    <dgm:pt modelId="{3772F988-9117-4BC3-B363-E7D4977C1824}" type="pres">
      <dgm:prSet presAssocID="{875367DB-ECAA-4B6D-89A6-E2524C8C6289}" presName="rootComposite1" presStyleCnt="0"/>
      <dgm:spPr/>
    </dgm:pt>
    <dgm:pt modelId="{37B9A36A-2AC4-41F0-993C-FC22E364BA4A}" type="pres">
      <dgm:prSet presAssocID="{875367DB-ECAA-4B6D-89A6-E2524C8C6289}" presName="rootText1" presStyleLbl="node0" presStyleIdx="0" presStyleCnt="1" custScaleX="217559">
        <dgm:presLayoutVars>
          <dgm:chPref val="3"/>
        </dgm:presLayoutVars>
      </dgm:prSet>
      <dgm:spPr/>
    </dgm:pt>
    <dgm:pt modelId="{2521873D-1ACA-42CD-9759-E3227C9AAF7E}" type="pres">
      <dgm:prSet presAssocID="{875367DB-ECAA-4B6D-89A6-E2524C8C6289}" presName="rootConnector1" presStyleLbl="node1" presStyleIdx="0" presStyleCnt="0"/>
      <dgm:spPr/>
    </dgm:pt>
    <dgm:pt modelId="{7A7BEB47-4D87-4975-9DD0-24BD11944393}" type="pres">
      <dgm:prSet presAssocID="{875367DB-ECAA-4B6D-89A6-E2524C8C6289}" presName="hierChild2" presStyleCnt="0"/>
      <dgm:spPr/>
    </dgm:pt>
    <dgm:pt modelId="{8DAF6611-D124-49B6-BA9F-B184558E8555}" type="pres">
      <dgm:prSet presAssocID="{D72B312B-15FC-4156-8526-5459829C1B2D}" presName="Name37" presStyleLbl="parChTrans1D2" presStyleIdx="0" presStyleCnt="2"/>
      <dgm:spPr/>
    </dgm:pt>
    <dgm:pt modelId="{6CCE6F8E-E116-422F-996C-6BDB08182FAB}" type="pres">
      <dgm:prSet presAssocID="{BA739C72-EDE2-42C0-B87C-29D9915573A8}" presName="hierRoot2" presStyleCnt="0">
        <dgm:presLayoutVars>
          <dgm:hierBranch val="init"/>
        </dgm:presLayoutVars>
      </dgm:prSet>
      <dgm:spPr/>
    </dgm:pt>
    <dgm:pt modelId="{EC05130D-8B86-445A-9071-27713C36572E}" type="pres">
      <dgm:prSet presAssocID="{BA739C72-EDE2-42C0-B87C-29D9915573A8}" presName="rootComposite" presStyleCnt="0"/>
      <dgm:spPr/>
    </dgm:pt>
    <dgm:pt modelId="{DBD1FDDC-7EA4-471E-8262-B55BB3DA54A6}" type="pres">
      <dgm:prSet presAssocID="{BA739C72-EDE2-42C0-B87C-29D9915573A8}" presName="rootText" presStyleLbl="node2" presStyleIdx="0" presStyleCnt="2">
        <dgm:presLayoutVars>
          <dgm:chPref val="3"/>
        </dgm:presLayoutVars>
      </dgm:prSet>
      <dgm:spPr/>
    </dgm:pt>
    <dgm:pt modelId="{F5B269E3-9DAC-4AC3-BC2C-240738BFCDA3}" type="pres">
      <dgm:prSet presAssocID="{BA739C72-EDE2-42C0-B87C-29D9915573A8}" presName="rootConnector" presStyleLbl="node2" presStyleIdx="0" presStyleCnt="2"/>
      <dgm:spPr/>
    </dgm:pt>
    <dgm:pt modelId="{D9BF277E-CEEE-48ED-AA59-8272CEF2BCF2}" type="pres">
      <dgm:prSet presAssocID="{BA739C72-EDE2-42C0-B87C-29D9915573A8}" presName="hierChild4" presStyleCnt="0"/>
      <dgm:spPr/>
    </dgm:pt>
    <dgm:pt modelId="{20ED09AD-10D9-4F9D-86C7-90CCECB05084}" type="pres">
      <dgm:prSet presAssocID="{2456557D-2B42-4B92-B9A5-14341169CF8F}" presName="Name37" presStyleLbl="parChTrans1D3" presStyleIdx="0" presStyleCnt="5"/>
      <dgm:spPr/>
    </dgm:pt>
    <dgm:pt modelId="{49D2E8F1-B18C-44F8-A286-E24D2FB09DBC}" type="pres">
      <dgm:prSet presAssocID="{B750A91F-8CE1-4BCF-A9D9-F1DA6B3E76D9}" presName="hierRoot2" presStyleCnt="0">
        <dgm:presLayoutVars>
          <dgm:hierBranch val="init"/>
        </dgm:presLayoutVars>
      </dgm:prSet>
      <dgm:spPr/>
    </dgm:pt>
    <dgm:pt modelId="{C9C392D9-AE6F-4C16-AA9C-2461A967762A}" type="pres">
      <dgm:prSet presAssocID="{B750A91F-8CE1-4BCF-A9D9-F1DA6B3E76D9}" presName="rootComposite" presStyleCnt="0"/>
      <dgm:spPr/>
    </dgm:pt>
    <dgm:pt modelId="{1153E5A0-D4D8-4FA5-A508-E5BFC6AE6312}" type="pres">
      <dgm:prSet presAssocID="{B750A91F-8CE1-4BCF-A9D9-F1DA6B3E76D9}" presName="rootText" presStyleLbl="node3" presStyleIdx="0" presStyleCnt="5">
        <dgm:presLayoutVars>
          <dgm:chPref val="3"/>
        </dgm:presLayoutVars>
      </dgm:prSet>
      <dgm:spPr/>
    </dgm:pt>
    <dgm:pt modelId="{0782999C-3C46-4F8F-A831-911FC7AE3274}" type="pres">
      <dgm:prSet presAssocID="{B750A91F-8CE1-4BCF-A9D9-F1DA6B3E76D9}" presName="rootConnector" presStyleLbl="node3" presStyleIdx="0" presStyleCnt="5"/>
      <dgm:spPr/>
    </dgm:pt>
    <dgm:pt modelId="{F3456F6D-DE12-4BD8-8677-CAEF6E5FA305}" type="pres">
      <dgm:prSet presAssocID="{B750A91F-8CE1-4BCF-A9D9-F1DA6B3E76D9}" presName="hierChild4" presStyleCnt="0"/>
      <dgm:spPr/>
    </dgm:pt>
    <dgm:pt modelId="{451750FC-916B-4253-B81B-80B7A8E8B915}" type="pres">
      <dgm:prSet presAssocID="{B750A91F-8CE1-4BCF-A9D9-F1DA6B3E76D9}" presName="hierChild5" presStyleCnt="0"/>
      <dgm:spPr/>
    </dgm:pt>
    <dgm:pt modelId="{E40B4953-E7D4-4817-B68B-F4D48427C357}" type="pres">
      <dgm:prSet presAssocID="{B46A223A-FA29-450A-951A-187ECE2600EC}" presName="Name37" presStyleLbl="parChTrans1D3" presStyleIdx="1" presStyleCnt="5"/>
      <dgm:spPr/>
    </dgm:pt>
    <dgm:pt modelId="{98FCD5C3-3063-4A6E-B874-11DD98D60F47}" type="pres">
      <dgm:prSet presAssocID="{E11B879E-256A-4130-9035-5FF850C72953}" presName="hierRoot2" presStyleCnt="0">
        <dgm:presLayoutVars>
          <dgm:hierBranch val="init"/>
        </dgm:presLayoutVars>
      </dgm:prSet>
      <dgm:spPr/>
    </dgm:pt>
    <dgm:pt modelId="{73C2F8F1-968E-4865-A838-ED75EB05C5F9}" type="pres">
      <dgm:prSet presAssocID="{E11B879E-256A-4130-9035-5FF850C72953}" presName="rootComposite" presStyleCnt="0"/>
      <dgm:spPr/>
    </dgm:pt>
    <dgm:pt modelId="{5E8E919F-6C4F-4891-9167-875AC16D8FD4}" type="pres">
      <dgm:prSet presAssocID="{E11B879E-256A-4130-9035-5FF850C72953}" presName="rootText" presStyleLbl="node3" presStyleIdx="1" presStyleCnt="5" custScaleX="136366">
        <dgm:presLayoutVars>
          <dgm:chPref val="3"/>
        </dgm:presLayoutVars>
      </dgm:prSet>
      <dgm:spPr/>
    </dgm:pt>
    <dgm:pt modelId="{41868036-2762-46FF-8C60-205D16EFEDE8}" type="pres">
      <dgm:prSet presAssocID="{E11B879E-256A-4130-9035-5FF850C72953}" presName="rootConnector" presStyleLbl="node3" presStyleIdx="1" presStyleCnt="5"/>
      <dgm:spPr/>
    </dgm:pt>
    <dgm:pt modelId="{489C92F9-644C-4B8C-9174-2F02058BA943}" type="pres">
      <dgm:prSet presAssocID="{E11B879E-256A-4130-9035-5FF850C72953}" presName="hierChild4" presStyleCnt="0"/>
      <dgm:spPr/>
    </dgm:pt>
    <dgm:pt modelId="{0079DFC7-0D77-49E2-8DE3-CD172AAD57B6}" type="pres">
      <dgm:prSet presAssocID="{A0D75E9F-52F9-4565-870F-9BBBCF68EC70}" presName="Name37" presStyleLbl="parChTrans1D4" presStyleIdx="0" presStyleCnt="7"/>
      <dgm:spPr/>
    </dgm:pt>
    <dgm:pt modelId="{C7FF663D-134E-4AD7-917D-7A4A76AD68BF}" type="pres">
      <dgm:prSet presAssocID="{B57C6EA7-2F72-41EE-B5B9-CE52A8DFE7A1}" presName="hierRoot2" presStyleCnt="0">
        <dgm:presLayoutVars>
          <dgm:hierBranch val="init"/>
        </dgm:presLayoutVars>
      </dgm:prSet>
      <dgm:spPr/>
    </dgm:pt>
    <dgm:pt modelId="{F9DF4456-930A-49F9-90F0-F96E145ED164}" type="pres">
      <dgm:prSet presAssocID="{B57C6EA7-2F72-41EE-B5B9-CE52A8DFE7A1}" presName="rootComposite" presStyleCnt="0"/>
      <dgm:spPr/>
    </dgm:pt>
    <dgm:pt modelId="{B9C497D3-BCAE-40AF-858F-11F46734F645}" type="pres">
      <dgm:prSet presAssocID="{B57C6EA7-2F72-41EE-B5B9-CE52A8DFE7A1}" presName="rootText" presStyleLbl="node4" presStyleIdx="0" presStyleCnt="7" custScaleY="105801">
        <dgm:presLayoutVars>
          <dgm:chPref val="3"/>
        </dgm:presLayoutVars>
      </dgm:prSet>
      <dgm:spPr/>
    </dgm:pt>
    <dgm:pt modelId="{AE7576E8-9847-41DA-80D7-3B15C7360326}" type="pres">
      <dgm:prSet presAssocID="{B57C6EA7-2F72-41EE-B5B9-CE52A8DFE7A1}" presName="rootConnector" presStyleLbl="node4" presStyleIdx="0" presStyleCnt="7"/>
      <dgm:spPr/>
    </dgm:pt>
    <dgm:pt modelId="{B0CD0350-5669-4A6A-AF53-FCB4A8BFEE78}" type="pres">
      <dgm:prSet presAssocID="{B57C6EA7-2F72-41EE-B5B9-CE52A8DFE7A1}" presName="hierChild4" presStyleCnt="0"/>
      <dgm:spPr/>
    </dgm:pt>
    <dgm:pt modelId="{EC8001A0-ACF8-4E8E-80DD-1A43727C926B}" type="pres">
      <dgm:prSet presAssocID="{B57C6EA7-2F72-41EE-B5B9-CE52A8DFE7A1}" presName="hierChild5" presStyleCnt="0"/>
      <dgm:spPr/>
    </dgm:pt>
    <dgm:pt modelId="{62FCBD81-D315-4556-9649-3A217853D5CD}" type="pres">
      <dgm:prSet presAssocID="{289CE95F-9A54-4C14-A1D1-2B97DE08F4D0}" presName="Name37" presStyleLbl="parChTrans1D4" presStyleIdx="1" presStyleCnt="7"/>
      <dgm:spPr/>
    </dgm:pt>
    <dgm:pt modelId="{64B0BBC6-678A-4EB5-99AF-A61027F4B9C0}" type="pres">
      <dgm:prSet presAssocID="{69268228-7E69-42D5-8E5D-3AB83F65CAD0}" presName="hierRoot2" presStyleCnt="0">
        <dgm:presLayoutVars>
          <dgm:hierBranch val="init"/>
        </dgm:presLayoutVars>
      </dgm:prSet>
      <dgm:spPr/>
    </dgm:pt>
    <dgm:pt modelId="{0C3A0AB0-1770-4E7A-A311-B6E6946533E7}" type="pres">
      <dgm:prSet presAssocID="{69268228-7E69-42D5-8E5D-3AB83F65CAD0}" presName="rootComposite" presStyleCnt="0"/>
      <dgm:spPr/>
    </dgm:pt>
    <dgm:pt modelId="{77981616-6D26-428C-8037-C408E2A224CF}" type="pres">
      <dgm:prSet presAssocID="{69268228-7E69-42D5-8E5D-3AB83F65CAD0}" presName="rootText" presStyleLbl="node4" presStyleIdx="1" presStyleCnt="7">
        <dgm:presLayoutVars>
          <dgm:chPref val="3"/>
        </dgm:presLayoutVars>
      </dgm:prSet>
      <dgm:spPr/>
    </dgm:pt>
    <dgm:pt modelId="{C13CF74F-28D9-41D9-89B1-EDE8D8CCAA52}" type="pres">
      <dgm:prSet presAssocID="{69268228-7E69-42D5-8E5D-3AB83F65CAD0}" presName="rootConnector" presStyleLbl="node4" presStyleIdx="1" presStyleCnt="7"/>
      <dgm:spPr/>
    </dgm:pt>
    <dgm:pt modelId="{C29BEC7F-938B-4A8D-BC77-CF785F67FA2C}" type="pres">
      <dgm:prSet presAssocID="{69268228-7E69-42D5-8E5D-3AB83F65CAD0}" presName="hierChild4" presStyleCnt="0"/>
      <dgm:spPr/>
    </dgm:pt>
    <dgm:pt modelId="{5F0ECCA7-B4D2-4BB0-BB5D-51E326DAEB81}" type="pres">
      <dgm:prSet presAssocID="{69268228-7E69-42D5-8E5D-3AB83F65CAD0}" presName="hierChild5" presStyleCnt="0"/>
      <dgm:spPr/>
    </dgm:pt>
    <dgm:pt modelId="{435A6CB0-BAD1-4F41-9D48-1E4EAD1EE86A}" type="pres">
      <dgm:prSet presAssocID="{8B0C42AA-6C64-49EC-A21A-291DC8922D44}" presName="Name37" presStyleLbl="parChTrans1D4" presStyleIdx="2" presStyleCnt="7"/>
      <dgm:spPr/>
    </dgm:pt>
    <dgm:pt modelId="{573A68DD-945D-4C01-8E1A-275C184B091A}" type="pres">
      <dgm:prSet presAssocID="{733381EE-541E-4A8F-8B9F-BCCF983BAB34}" presName="hierRoot2" presStyleCnt="0">
        <dgm:presLayoutVars>
          <dgm:hierBranch val="init"/>
        </dgm:presLayoutVars>
      </dgm:prSet>
      <dgm:spPr/>
    </dgm:pt>
    <dgm:pt modelId="{459C306D-E229-4E7B-A47A-99FE05D1EBC9}" type="pres">
      <dgm:prSet presAssocID="{733381EE-541E-4A8F-8B9F-BCCF983BAB34}" presName="rootComposite" presStyleCnt="0"/>
      <dgm:spPr/>
    </dgm:pt>
    <dgm:pt modelId="{E0306377-7DF2-4288-84E0-7813AFC180E4}" type="pres">
      <dgm:prSet presAssocID="{733381EE-541E-4A8F-8B9F-BCCF983BAB34}" presName="rootText" presStyleLbl="node4" presStyleIdx="2" presStyleCnt="7" custScaleY="279116">
        <dgm:presLayoutVars>
          <dgm:chPref val="3"/>
        </dgm:presLayoutVars>
      </dgm:prSet>
      <dgm:spPr/>
    </dgm:pt>
    <dgm:pt modelId="{A9800617-E952-43EB-A820-2ADD2E6A20BE}" type="pres">
      <dgm:prSet presAssocID="{733381EE-541E-4A8F-8B9F-BCCF983BAB34}" presName="rootConnector" presStyleLbl="node4" presStyleIdx="2" presStyleCnt="7"/>
      <dgm:spPr/>
    </dgm:pt>
    <dgm:pt modelId="{C70228BC-44E4-4566-B16A-BE92E5DA5BCD}" type="pres">
      <dgm:prSet presAssocID="{733381EE-541E-4A8F-8B9F-BCCF983BAB34}" presName="hierChild4" presStyleCnt="0"/>
      <dgm:spPr/>
    </dgm:pt>
    <dgm:pt modelId="{00B7AB7E-DE82-44BC-A11A-1E65251002E9}" type="pres">
      <dgm:prSet presAssocID="{733381EE-541E-4A8F-8B9F-BCCF983BAB34}" presName="hierChild5" presStyleCnt="0"/>
      <dgm:spPr/>
    </dgm:pt>
    <dgm:pt modelId="{F79C3FDB-8107-47E5-89C6-821CEE175F0D}" type="pres">
      <dgm:prSet presAssocID="{E11B879E-256A-4130-9035-5FF850C72953}" presName="hierChild5" presStyleCnt="0"/>
      <dgm:spPr/>
    </dgm:pt>
    <dgm:pt modelId="{CB1D0E73-554E-4E3E-BA45-55B15543247E}" type="pres">
      <dgm:prSet presAssocID="{EC945B1A-569E-463E-BAF2-6D5C8DE44911}" presName="Name37" presStyleLbl="parChTrans1D3" presStyleIdx="2" presStyleCnt="5"/>
      <dgm:spPr/>
    </dgm:pt>
    <dgm:pt modelId="{8779E09B-C991-4CB7-A3B0-EEA5F55ECD71}" type="pres">
      <dgm:prSet presAssocID="{D477B2B9-98D5-46E0-A1E9-B2F518A33C6B}" presName="hierRoot2" presStyleCnt="0">
        <dgm:presLayoutVars>
          <dgm:hierBranch val="init"/>
        </dgm:presLayoutVars>
      </dgm:prSet>
      <dgm:spPr/>
    </dgm:pt>
    <dgm:pt modelId="{DE87CF92-E23B-4E94-BAF1-39C5AE610311}" type="pres">
      <dgm:prSet presAssocID="{D477B2B9-98D5-46E0-A1E9-B2F518A33C6B}" presName="rootComposite" presStyleCnt="0"/>
      <dgm:spPr/>
    </dgm:pt>
    <dgm:pt modelId="{A99BD53F-4672-403C-87DC-016481D6E3D5}" type="pres">
      <dgm:prSet presAssocID="{D477B2B9-98D5-46E0-A1E9-B2F518A33C6B}" presName="rootText" presStyleLbl="node3" presStyleIdx="2" presStyleCnt="5" custScaleX="127885">
        <dgm:presLayoutVars>
          <dgm:chPref val="3"/>
        </dgm:presLayoutVars>
      </dgm:prSet>
      <dgm:spPr/>
    </dgm:pt>
    <dgm:pt modelId="{1C5EED05-D864-49AC-A93B-9CECB35C74C5}" type="pres">
      <dgm:prSet presAssocID="{D477B2B9-98D5-46E0-A1E9-B2F518A33C6B}" presName="rootConnector" presStyleLbl="node3" presStyleIdx="2" presStyleCnt="5"/>
      <dgm:spPr/>
    </dgm:pt>
    <dgm:pt modelId="{5B86BD07-94B8-4B3D-9563-ED67BDF38420}" type="pres">
      <dgm:prSet presAssocID="{D477B2B9-98D5-46E0-A1E9-B2F518A33C6B}" presName="hierChild4" presStyleCnt="0"/>
      <dgm:spPr/>
    </dgm:pt>
    <dgm:pt modelId="{DB648A17-F4F0-44FC-A881-B246E7DBB899}" type="pres">
      <dgm:prSet presAssocID="{3EF3A11B-7AC7-4130-84DE-E75175B46CE4}" presName="Name37" presStyleLbl="parChTrans1D4" presStyleIdx="3" presStyleCnt="7"/>
      <dgm:spPr/>
    </dgm:pt>
    <dgm:pt modelId="{78A03808-7D01-4E93-A4CC-A689BEED1CAC}" type="pres">
      <dgm:prSet presAssocID="{AE31CEEF-6005-4350-8875-3D72DD658436}" presName="hierRoot2" presStyleCnt="0">
        <dgm:presLayoutVars>
          <dgm:hierBranch val="init"/>
        </dgm:presLayoutVars>
      </dgm:prSet>
      <dgm:spPr/>
    </dgm:pt>
    <dgm:pt modelId="{52D9A3E2-CA10-4E5D-AC16-1BAF9B5F1DB4}" type="pres">
      <dgm:prSet presAssocID="{AE31CEEF-6005-4350-8875-3D72DD658436}" presName="rootComposite" presStyleCnt="0"/>
      <dgm:spPr/>
    </dgm:pt>
    <dgm:pt modelId="{E828C83C-FD91-40E0-96C5-BC1811BBCFA5}" type="pres">
      <dgm:prSet presAssocID="{AE31CEEF-6005-4350-8875-3D72DD658436}" presName="rootText" presStyleLbl="node4" presStyleIdx="3" presStyleCnt="7">
        <dgm:presLayoutVars>
          <dgm:chPref val="3"/>
        </dgm:presLayoutVars>
      </dgm:prSet>
      <dgm:spPr/>
    </dgm:pt>
    <dgm:pt modelId="{B5A17B88-A42B-485C-864A-7C6E52BA30E4}" type="pres">
      <dgm:prSet presAssocID="{AE31CEEF-6005-4350-8875-3D72DD658436}" presName="rootConnector" presStyleLbl="node4" presStyleIdx="3" presStyleCnt="7"/>
      <dgm:spPr/>
    </dgm:pt>
    <dgm:pt modelId="{34C94D48-8393-4DAE-855A-34A0188723CD}" type="pres">
      <dgm:prSet presAssocID="{AE31CEEF-6005-4350-8875-3D72DD658436}" presName="hierChild4" presStyleCnt="0"/>
      <dgm:spPr/>
    </dgm:pt>
    <dgm:pt modelId="{9E205234-CDFC-4749-B219-BF5B96C6B8DA}" type="pres">
      <dgm:prSet presAssocID="{AE31CEEF-6005-4350-8875-3D72DD658436}" presName="hierChild5" presStyleCnt="0"/>
      <dgm:spPr/>
    </dgm:pt>
    <dgm:pt modelId="{F76E8461-F8E4-4CC2-A283-6BDCCCBE5059}" type="pres">
      <dgm:prSet presAssocID="{D2E79B37-A99E-4091-ABB3-B961BEDCC9D4}" presName="Name37" presStyleLbl="parChTrans1D4" presStyleIdx="4" presStyleCnt="7"/>
      <dgm:spPr/>
    </dgm:pt>
    <dgm:pt modelId="{47EF63B7-4715-4CEF-8B1A-5E43B011CD8E}" type="pres">
      <dgm:prSet presAssocID="{8B5F85B5-61B1-4CAD-8EB3-64D47D662085}" presName="hierRoot2" presStyleCnt="0">
        <dgm:presLayoutVars>
          <dgm:hierBranch val="init"/>
        </dgm:presLayoutVars>
      </dgm:prSet>
      <dgm:spPr/>
    </dgm:pt>
    <dgm:pt modelId="{02A44D0E-4C70-45A3-99DC-C1C0A83F6E47}" type="pres">
      <dgm:prSet presAssocID="{8B5F85B5-61B1-4CAD-8EB3-64D47D662085}" presName="rootComposite" presStyleCnt="0"/>
      <dgm:spPr/>
    </dgm:pt>
    <dgm:pt modelId="{84A1D9DF-35F6-4404-8250-4A6F440850EC}" type="pres">
      <dgm:prSet presAssocID="{8B5F85B5-61B1-4CAD-8EB3-64D47D662085}" presName="rootText" presStyleLbl="node4" presStyleIdx="4" presStyleCnt="7">
        <dgm:presLayoutVars>
          <dgm:chPref val="3"/>
        </dgm:presLayoutVars>
      </dgm:prSet>
      <dgm:spPr/>
    </dgm:pt>
    <dgm:pt modelId="{ACB555C1-91B0-4AEF-B958-53ADFBB83213}" type="pres">
      <dgm:prSet presAssocID="{8B5F85B5-61B1-4CAD-8EB3-64D47D662085}" presName="rootConnector" presStyleLbl="node4" presStyleIdx="4" presStyleCnt="7"/>
      <dgm:spPr/>
    </dgm:pt>
    <dgm:pt modelId="{13E387DB-2ECA-480C-8C90-C8D8D5D5C06D}" type="pres">
      <dgm:prSet presAssocID="{8B5F85B5-61B1-4CAD-8EB3-64D47D662085}" presName="hierChild4" presStyleCnt="0"/>
      <dgm:spPr/>
    </dgm:pt>
    <dgm:pt modelId="{DB4E976C-FEFE-4D78-ADAC-31E998664B91}" type="pres">
      <dgm:prSet presAssocID="{8B5F85B5-61B1-4CAD-8EB3-64D47D662085}" presName="hierChild5" presStyleCnt="0"/>
      <dgm:spPr/>
    </dgm:pt>
    <dgm:pt modelId="{2BF3C35D-8301-45EB-88CD-60E64F47CBBD}" type="pres">
      <dgm:prSet presAssocID="{3ABAB4A5-34B0-40FF-8BCE-FA11FA4581DB}" presName="Name37" presStyleLbl="parChTrans1D4" presStyleIdx="5" presStyleCnt="7"/>
      <dgm:spPr/>
    </dgm:pt>
    <dgm:pt modelId="{8A6F3582-0921-4C36-AE52-D260EE9A3DBF}" type="pres">
      <dgm:prSet presAssocID="{610E2709-1687-49B2-91FE-799EDD0B6BC8}" presName="hierRoot2" presStyleCnt="0">
        <dgm:presLayoutVars>
          <dgm:hierBranch val="init"/>
        </dgm:presLayoutVars>
      </dgm:prSet>
      <dgm:spPr/>
    </dgm:pt>
    <dgm:pt modelId="{C3152B2E-2146-486F-A44B-B30A9A5C676A}" type="pres">
      <dgm:prSet presAssocID="{610E2709-1687-49B2-91FE-799EDD0B6BC8}" presName="rootComposite" presStyleCnt="0"/>
      <dgm:spPr/>
    </dgm:pt>
    <dgm:pt modelId="{DB65916D-F407-4136-BE81-AD788941CEEE}" type="pres">
      <dgm:prSet presAssocID="{610E2709-1687-49B2-91FE-799EDD0B6BC8}" presName="rootText" presStyleLbl="node4" presStyleIdx="5" presStyleCnt="7" custScaleX="156181" custScaleY="127948">
        <dgm:presLayoutVars>
          <dgm:chPref val="3"/>
        </dgm:presLayoutVars>
      </dgm:prSet>
      <dgm:spPr/>
    </dgm:pt>
    <dgm:pt modelId="{259A8CF6-3DC1-4E4A-9DAB-630E6FCB5663}" type="pres">
      <dgm:prSet presAssocID="{610E2709-1687-49B2-91FE-799EDD0B6BC8}" presName="rootConnector" presStyleLbl="node4" presStyleIdx="5" presStyleCnt="7"/>
      <dgm:spPr/>
    </dgm:pt>
    <dgm:pt modelId="{02F7729E-40E2-4FE8-8FC5-6F14465A261B}" type="pres">
      <dgm:prSet presAssocID="{610E2709-1687-49B2-91FE-799EDD0B6BC8}" presName="hierChild4" presStyleCnt="0"/>
      <dgm:spPr/>
    </dgm:pt>
    <dgm:pt modelId="{342691E6-750E-4CEA-B999-CDA14A0F3468}" type="pres">
      <dgm:prSet presAssocID="{610E2709-1687-49B2-91FE-799EDD0B6BC8}" presName="hierChild5" presStyleCnt="0"/>
      <dgm:spPr/>
    </dgm:pt>
    <dgm:pt modelId="{50DC436E-ECD0-45DD-877A-9741FEB75A59}" type="pres">
      <dgm:prSet presAssocID="{86957855-61BD-4011-AC06-36EA241FAD42}" presName="Name37" presStyleLbl="parChTrans1D4" presStyleIdx="6" presStyleCnt="7"/>
      <dgm:spPr/>
    </dgm:pt>
    <dgm:pt modelId="{DB0A1C62-3539-4A75-BC94-3BAFA9D38B07}" type="pres">
      <dgm:prSet presAssocID="{B3CF5773-8459-4FAD-994F-2AF1AC135ECB}" presName="hierRoot2" presStyleCnt="0">
        <dgm:presLayoutVars>
          <dgm:hierBranch val="init"/>
        </dgm:presLayoutVars>
      </dgm:prSet>
      <dgm:spPr/>
    </dgm:pt>
    <dgm:pt modelId="{EE2D2300-BE05-4878-9440-7D4B2C4F47B3}" type="pres">
      <dgm:prSet presAssocID="{B3CF5773-8459-4FAD-994F-2AF1AC135ECB}" presName="rootComposite" presStyleCnt="0"/>
      <dgm:spPr/>
    </dgm:pt>
    <dgm:pt modelId="{858D0E23-BE30-4E71-982B-990D366280BF}" type="pres">
      <dgm:prSet presAssocID="{B3CF5773-8459-4FAD-994F-2AF1AC135ECB}" presName="rootText" presStyleLbl="node4" presStyleIdx="6" presStyleCnt="7" custScaleX="122321" custScaleY="122196">
        <dgm:presLayoutVars>
          <dgm:chPref val="3"/>
        </dgm:presLayoutVars>
      </dgm:prSet>
      <dgm:spPr/>
    </dgm:pt>
    <dgm:pt modelId="{368DF1EF-9647-4DCB-AE8F-47819113AA5E}" type="pres">
      <dgm:prSet presAssocID="{B3CF5773-8459-4FAD-994F-2AF1AC135ECB}" presName="rootConnector" presStyleLbl="node4" presStyleIdx="6" presStyleCnt="7"/>
      <dgm:spPr/>
    </dgm:pt>
    <dgm:pt modelId="{5BFE39D0-CC9A-4A94-9DB1-5B1389EC0610}" type="pres">
      <dgm:prSet presAssocID="{B3CF5773-8459-4FAD-994F-2AF1AC135ECB}" presName="hierChild4" presStyleCnt="0"/>
      <dgm:spPr/>
    </dgm:pt>
    <dgm:pt modelId="{5D529C8C-9DE7-42B7-A6D9-B6EA6C19603D}" type="pres">
      <dgm:prSet presAssocID="{B3CF5773-8459-4FAD-994F-2AF1AC135ECB}" presName="hierChild5" presStyleCnt="0"/>
      <dgm:spPr/>
    </dgm:pt>
    <dgm:pt modelId="{340DE085-E54B-4B4C-912A-CADB0EF05599}" type="pres">
      <dgm:prSet presAssocID="{D477B2B9-98D5-46E0-A1E9-B2F518A33C6B}" presName="hierChild5" presStyleCnt="0"/>
      <dgm:spPr/>
    </dgm:pt>
    <dgm:pt modelId="{84B59C6B-35F8-4E63-9106-DC5ED47FD470}" type="pres">
      <dgm:prSet presAssocID="{5BF8DDF6-AC42-4E82-921B-BA79C26C6EDF}" presName="Name37" presStyleLbl="parChTrans1D3" presStyleIdx="3" presStyleCnt="5"/>
      <dgm:spPr/>
    </dgm:pt>
    <dgm:pt modelId="{5C4D4545-0794-43EA-A876-DE0764FD571C}" type="pres">
      <dgm:prSet presAssocID="{C2132A67-AFFF-4752-8D5A-EF0DB7A96AC7}" presName="hierRoot2" presStyleCnt="0">
        <dgm:presLayoutVars>
          <dgm:hierBranch val="init"/>
        </dgm:presLayoutVars>
      </dgm:prSet>
      <dgm:spPr/>
    </dgm:pt>
    <dgm:pt modelId="{F6D05EC3-F332-4CDB-BB90-4275111792FC}" type="pres">
      <dgm:prSet presAssocID="{C2132A67-AFFF-4752-8D5A-EF0DB7A96AC7}" presName="rootComposite" presStyleCnt="0"/>
      <dgm:spPr/>
    </dgm:pt>
    <dgm:pt modelId="{561DC4A2-063B-4C73-96C5-BEFE20350284}" type="pres">
      <dgm:prSet presAssocID="{C2132A67-AFFF-4752-8D5A-EF0DB7A96AC7}" presName="rootText" presStyleLbl="node3" presStyleIdx="3" presStyleCnt="5" custScaleY="352486">
        <dgm:presLayoutVars>
          <dgm:chPref val="3"/>
        </dgm:presLayoutVars>
      </dgm:prSet>
      <dgm:spPr/>
    </dgm:pt>
    <dgm:pt modelId="{937F7700-A0D9-48F8-B336-5AE43BBD06DC}" type="pres">
      <dgm:prSet presAssocID="{C2132A67-AFFF-4752-8D5A-EF0DB7A96AC7}" presName="rootConnector" presStyleLbl="node3" presStyleIdx="3" presStyleCnt="5"/>
      <dgm:spPr/>
    </dgm:pt>
    <dgm:pt modelId="{DA6DDAAC-C1D7-47BE-A13D-ACAAEF2CDD8F}" type="pres">
      <dgm:prSet presAssocID="{C2132A67-AFFF-4752-8D5A-EF0DB7A96AC7}" presName="hierChild4" presStyleCnt="0"/>
      <dgm:spPr/>
    </dgm:pt>
    <dgm:pt modelId="{9DA15508-5CAA-4AD7-B9C9-62B32D8DB32C}" type="pres">
      <dgm:prSet presAssocID="{C2132A67-AFFF-4752-8D5A-EF0DB7A96AC7}" presName="hierChild5" presStyleCnt="0"/>
      <dgm:spPr/>
    </dgm:pt>
    <dgm:pt modelId="{9B37BA78-F313-494B-BE33-58A0CBDD61B1}" type="pres">
      <dgm:prSet presAssocID="{BA739C72-EDE2-42C0-B87C-29D9915573A8}" presName="hierChild5" presStyleCnt="0"/>
      <dgm:spPr/>
    </dgm:pt>
    <dgm:pt modelId="{5A9A003B-C1E1-46B3-86DC-E693F12C3AB3}" type="pres">
      <dgm:prSet presAssocID="{E7DD96BD-3CF6-4EB6-8E25-567C88447DAD}" presName="Name37" presStyleLbl="parChTrans1D2" presStyleIdx="1" presStyleCnt="2"/>
      <dgm:spPr/>
    </dgm:pt>
    <dgm:pt modelId="{918FBEA0-12D0-4E00-BC80-7509C8D39BEA}" type="pres">
      <dgm:prSet presAssocID="{BCAC9C89-EC6D-4D0D-8A48-2FAFCBECBF25}" presName="hierRoot2" presStyleCnt="0">
        <dgm:presLayoutVars>
          <dgm:hierBranch val="init"/>
        </dgm:presLayoutVars>
      </dgm:prSet>
      <dgm:spPr/>
    </dgm:pt>
    <dgm:pt modelId="{65841CBE-8F4F-4733-93F6-3FF39C8B0284}" type="pres">
      <dgm:prSet presAssocID="{BCAC9C89-EC6D-4D0D-8A48-2FAFCBECBF25}" presName="rootComposite" presStyleCnt="0"/>
      <dgm:spPr/>
    </dgm:pt>
    <dgm:pt modelId="{9697B07D-D156-4256-9BE4-745FC5C90EAA}" type="pres">
      <dgm:prSet presAssocID="{BCAC9C89-EC6D-4D0D-8A48-2FAFCBECBF25}" presName="rootText" presStyleLbl="node2" presStyleIdx="1" presStyleCnt="2">
        <dgm:presLayoutVars>
          <dgm:chPref val="3"/>
        </dgm:presLayoutVars>
      </dgm:prSet>
      <dgm:spPr/>
    </dgm:pt>
    <dgm:pt modelId="{7EF7B703-07FE-4BE3-8788-83E64217D213}" type="pres">
      <dgm:prSet presAssocID="{BCAC9C89-EC6D-4D0D-8A48-2FAFCBECBF25}" presName="rootConnector" presStyleLbl="node2" presStyleIdx="1" presStyleCnt="2"/>
      <dgm:spPr/>
    </dgm:pt>
    <dgm:pt modelId="{8BF5D57B-BD41-406E-8226-1A8CCBD5C2E5}" type="pres">
      <dgm:prSet presAssocID="{BCAC9C89-EC6D-4D0D-8A48-2FAFCBECBF25}" presName="hierChild4" presStyleCnt="0"/>
      <dgm:spPr/>
    </dgm:pt>
    <dgm:pt modelId="{57CD284C-1288-4B1E-86E9-D54E5A5283BE}" type="pres">
      <dgm:prSet presAssocID="{FAE27390-4E87-4499-A2E4-632718F74B66}" presName="Name37" presStyleLbl="parChTrans1D3" presStyleIdx="4" presStyleCnt="5"/>
      <dgm:spPr/>
    </dgm:pt>
    <dgm:pt modelId="{BF68C7CE-9126-4CAE-990C-1D1AAA59D97A}" type="pres">
      <dgm:prSet presAssocID="{D29928FA-5BE2-45F0-A4C7-8B42BAB401AF}" presName="hierRoot2" presStyleCnt="0">
        <dgm:presLayoutVars>
          <dgm:hierBranch val="init"/>
        </dgm:presLayoutVars>
      </dgm:prSet>
      <dgm:spPr/>
    </dgm:pt>
    <dgm:pt modelId="{4F7221C0-1D30-4BD3-90BA-4177856DC5D2}" type="pres">
      <dgm:prSet presAssocID="{D29928FA-5BE2-45F0-A4C7-8B42BAB401AF}" presName="rootComposite" presStyleCnt="0"/>
      <dgm:spPr/>
    </dgm:pt>
    <dgm:pt modelId="{50482860-9B89-430B-8EFF-6B287E6B19CD}" type="pres">
      <dgm:prSet presAssocID="{D29928FA-5BE2-45F0-A4C7-8B42BAB401AF}" presName="rootText" presStyleLbl="node3" presStyleIdx="4" presStyleCnt="5" custScaleX="216957" custScaleY="393894">
        <dgm:presLayoutVars>
          <dgm:chPref val="3"/>
        </dgm:presLayoutVars>
      </dgm:prSet>
      <dgm:spPr/>
    </dgm:pt>
    <dgm:pt modelId="{687CBB1C-B378-4232-8E73-DFE2CFCFB80A}" type="pres">
      <dgm:prSet presAssocID="{D29928FA-5BE2-45F0-A4C7-8B42BAB401AF}" presName="rootConnector" presStyleLbl="node3" presStyleIdx="4" presStyleCnt="5"/>
      <dgm:spPr/>
    </dgm:pt>
    <dgm:pt modelId="{6F540AD9-75D7-4AF4-809B-48F33D5E0A74}" type="pres">
      <dgm:prSet presAssocID="{D29928FA-5BE2-45F0-A4C7-8B42BAB401AF}" presName="hierChild4" presStyleCnt="0"/>
      <dgm:spPr/>
    </dgm:pt>
    <dgm:pt modelId="{9B8C4C7E-A55D-4895-8C16-4A0DB8B249CF}" type="pres">
      <dgm:prSet presAssocID="{D29928FA-5BE2-45F0-A4C7-8B42BAB401AF}" presName="hierChild5" presStyleCnt="0"/>
      <dgm:spPr/>
    </dgm:pt>
    <dgm:pt modelId="{B1F3654D-7676-42F4-ABBE-8CFB5DD1CEA1}" type="pres">
      <dgm:prSet presAssocID="{BCAC9C89-EC6D-4D0D-8A48-2FAFCBECBF25}" presName="hierChild5" presStyleCnt="0"/>
      <dgm:spPr/>
    </dgm:pt>
    <dgm:pt modelId="{35881264-8082-495C-A223-C6843865CAF9}" type="pres">
      <dgm:prSet presAssocID="{875367DB-ECAA-4B6D-89A6-E2524C8C6289}" presName="hierChild3" presStyleCnt="0"/>
      <dgm:spPr/>
    </dgm:pt>
  </dgm:ptLst>
  <dgm:cxnLst>
    <dgm:cxn modelId="{57EA9608-EDE6-4C2E-A428-83DF799B3318}" type="presOf" srcId="{669F6CFE-FA5A-4A88-B75C-BD47160C748E}" destId="{CE4D57F1-4C7E-48EB-A6D0-4EE467BF2B41}" srcOrd="0" destOrd="0" presId="urn:microsoft.com/office/officeart/2005/8/layout/orgChart1"/>
    <dgm:cxn modelId="{86CD9109-844D-4C14-AE69-8FC3EAB3369E}" type="presOf" srcId="{EC945B1A-569E-463E-BAF2-6D5C8DE44911}" destId="{CB1D0E73-554E-4E3E-BA45-55B15543247E}" srcOrd="0" destOrd="0" presId="urn:microsoft.com/office/officeart/2005/8/layout/orgChart1"/>
    <dgm:cxn modelId="{86520213-A239-475B-A43C-D6329AEE7211}" type="presOf" srcId="{8B5F85B5-61B1-4CAD-8EB3-64D47D662085}" destId="{84A1D9DF-35F6-4404-8250-4A6F440850EC}" srcOrd="0" destOrd="0" presId="urn:microsoft.com/office/officeart/2005/8/layout/orgChart1"/>
    <dgm:cxn modelId="{1F634615-0F3A-4279-A2A1-28753A31D040}" type="presOf" srcId="{BA739C72-EDE2-42C0-B87C-29D9915573A8}" destId="{F5B269E3-9DAC-4AC3-BC2C-240738BFCDA3}" srcOrd="1" destOrd="0" presId="urn:microsoft.com/office/officeart/2005/8/layout/orgChart1"/>
    <dgm:cxn modelId="{14FF671A-A69F-4781-A417-072B27856924}" type="presOf" srcId="{D72B312B-15FC-4156-8526-5459829C1B2D}" destId="{8DAF6611-D124-49B6-BA9F-B184558E8555}" srcOrd="0" destOrd="0" presId="urn:microsoft.com/office/officeart/2005/8/layout/orgChart1"/>
    <dgm:cxn modelId="{B992841B-1980-45C5-BA13-60A3BE7E3C65}" srcId="{E11B879E-256A-4130-9035-5FF850C72953}" destId="{69268228-7E69-42D5-8E5D-3AB83F65CAD0}" srcOrd="1" destOrd="0" parTransId="{289CE95F-9A54-4C14-A1D1-2B97DE08F4D0}" sibTransId="{06C9A2F9-F49D-479B-A6CC-DE1A5D91C501}"/>
    <dgm:cxn modelId="{D081311F-832F-4ECA-9041-D9834557ED9C}" srcId="{875367DB-ECAA-4B6D-89A6-E2524C8C6289}" destId="{BCAC9C89-EC6D-4D0D-8A48-2FAFCBECBF25}" srcOrd="1" destOrd="0" parTransId="{E7DD96BD-3CF6-4EB6-8E25-567C88447DAD}" sibTransId="{C55C985F-127C-48D5-890F-51B15DD049F5}"/>
    <dgm:cxn modelId="{EB29082C-43ED-4D46-A8EC-971E5DEB4420}" srcId="{E11B879E-256A-4130-9035-5FF850C72953}" destId="{B57C6EA7-2F72-41EE-B5B9-CE52A8DFE7A1}" srcOrd="0" destOrd="0" parTransId="{A0D75E9F-52F9-4565-870F-9BBBCF68EC70}" sibTransId="{C3813131-2C06-4A8E-977E-A48D08268211}"/>
    <dgm:cxn modelId="{BCAD802E-BE6D-4FA0-A063-29FEB22A9B29}" srcId="{D477B2B9-98D5-46E0-A1E9-B2F518A33C6B}" destId="{8B5F85B5-61B1-4CAD-8EB3-64D47D662085}" srcOrd="1" destOrd="0" parTransId="{D2E79B37-A99E-4091-ABB3-B961BEDCC9D4}" sibTransId="{4689CBB5-114C-4013-87C5-A69CB50879A4}"/>
    <dgm:cxn modelId="{1433A835-91A7-4533-BD89-D0F893E12687}" type="presOf" srcId="{FAE27390-4E87-4499-A2E4-632718F74B66}" destId="{57CD284C-1288-4B1E-86E9-D54E5A5283BE}" srcOrd="0" destOrd="0" presId="urn:microsoft.com/office/officeart/2005/8/layout/orgChart1"/>
    <dgm:cxn modelId="{C8F36C3A-5AFC-4440-B46A-1215C54D73DA}" type="presOf" srcId="{610E2709-1687-49B2-91FE-799EDD0B6BC8}" destId="{DB65916D-F407-4136-BE81-AD788941CEEE}" srcOrd="0" destOrd="0" presId="urn:microsoft.com/office/officeart/2005/8/layout/orgChart1"/>
    <dgm:cxn modelId="{1CBF0F3B-82FB-4322-ACA8-F03C5B6ED7A1}" type="presOf" srcId="{BCAC9C89-EC6D-4D0D-8A48-2FAFCBECBF25}" destId="{9697B07D-D156-4256-9BE4-745FC5C90EAA}" srcOrd="0" destOrd="0" presId="urn:microsoft.com/office/officeart/2005/8/layout/orgChart1"/>
    <dgm:cxn modelId="{5BE6C43D-E6EB-44B9-988B-F93A0D4A8B44}" type="presOf" srcId="{D29928FA-5BE2-45F0-A4C7-8B42BAB401AF}" destId="{50482860-9B89-430B-8EFF-6B287E6B19CD}" srcOrd="0" destOrd="0" presId="urn:microsoft.com/office/officeart/2005/8/layout/orgChart1"/>
    <dgm:cxn modelId="{7A2D715D-FE18-4B44-A0E4-2A2E6A66B0CC}" type="presOf" srcId="{C2132A67-AFFF-4752-8D5A-EF0DB7A96AC7}" destId="{561DC4A2-063B-4C73-96C5-BEFE20350284}" srcOrd="0" destOrd="0" presId="urn:microsoft.com/office/officeart/2005/8/layout/orgChart1"/>
    <dgm:cxn modelId="{C869925D-88F4-49FF-AADD-D94343DE68A1}" type="presOf" srcId="{86957855-61BD-4011-AC06-36EA241FAD42}" destId="{50DC436E-ECD0-45DD-877A-9741FEB75A59}" srcOrd="0" destOrd="0" presId="urn:microsoft.com/office/officeart/2005/8/layout/orgChart1"/>
    <dgm:cxn modelId="{1DA3C15E-C001-4D48-94A3-F0AA7DB1153D}" srcId="{669F6CFE-FA5A-4A88-B75C-BD47160C748E}" destId="{875367DB-ECAA-4B6D-89A6-E2524C8C6289}" srcOrd="0" destOrd="0" parTransId="{9094BFCE-C9C6-461F-BE53-84FB7B0629F0}" sibTransId="{0A240CB0-DEF4-4A74-B86C-A8E63EE0CA8A}"/>
    <dgm:cxn modelId="{E23F0242-18E5-4EB1-8999-A80D5FE0077B}" type="presOf" srcId="{610E2709-1687-49B2-91FE-799EDD0B6BC8}" destId="{259A8CF6-3DC1-4E4A-9DAB-630E6FCB5663}" srcOrd="1" destOrd="0" presId="urn:microsoft.com/office/officeart/2005/8/layout/orgChart1"/>
    <dgm:cxn modelId="{E00A2243-527D-4D76-8EDA-278F11794A3F}" type="presOf" srcId="{B750A91F-8CE1-4BCF-A9D9-F1DA6B3E76D9}" destId="{0782999C-3C46-4F8F-A831-911FC7AE3274}" srcOrd="1" destOrd="0" presId="urn:microsoft.com/office/officeart/2005/8/layout/orgChart1"/>
    <dgm:cxn modelId="{9F2CC566-9BD4-4E07-97F1-90D05D3E5DF0}" type="presOf" srcId="{D2E79B37-A99E-4091-ABB3-B961BEDCC9D4}" destId="{F76E8461-F8E4-4CC2-A283-6BDCCCBE5059}" srcOrd="0" destOrd="0" presId="urn:microsoft.com/office/officeart/2005/8/layout/orgChart1"/>
    <dgm:cxn modelId="{CC8F2D47-418B-4D90-B161-5F9BAE5C0DE3}" srcId="{E11B879E-256A-4130-9035-5FF850C72953}" destId="{733381EE-541E-4A8F-8B9F-BCCF983BAB34}" srcOrd="2" destOrd="0" parTransId="{8B0C42AA-6C64-49EC-A21A-291DC8922D44}" sibTransId="{CAEBD599-7244-49B7-B3BE-92769FF89149}"/>
    <dgm:cxn modelId="{6C6A5069-6845-4F21-BCB6-F7F6F67A1F8B}" type="presOf" srcId="{E11B879E-256A-4130-9035-5FF850C72953}" destId="{41868036-2762-46FF-8C60-205D16EFEDE8}" srcOrd="1" destOrd="0" presId="urn:microsoft.com/office/officeart/2005/8/layout/orgChart1"/>
    <dgm:cxn modelId="{6134FC6A-038E-4BB2-9AAE-8603EF0F804B}" type="presOf" srcId="{D29928FA-5BE2-45F0-A4C7-8B42BAB401AF}" destId="{687CBB1C-B378-4232-8E73-DFE2CFCFB80A}" srcOrd="1" destOrd="0" presId="urn:microsoft.com/office/officeart/2005/8/layout/orgChart1"/>
    <dgm:cxn modelId="{80B81576-AE62-488B-980C-76694A35D17D}" type="presOf" srcId="{69268228-7E69-42D5-8E5D-3AB83F65CAD0}" destId="{C13CF74F-28D9-41D9-89B1-EDE8D8CCAA52}" srcOrd="1" destOrd="0" presId="urn:microsoft.com/office/officeart/2005/8/layout/orgChart1"/>
    <dgm:cxn modelId="{B8454E58-9FDA-446F-A07E-6FB7B3192862}" type="presOf" srcId="{BA739C72-EDE2-42C0-B87C-29D9915573A8}" destId="{DBD1FDDC-7EA4-471E-8262-B55BB3DA54A6}" srcOrd="0" destOrd="0" presId="urn:microsoft.com/office/officeart/2005/8/layout/orgChart1"/>
    <dgm:cxn modelId="{9F76EA59-387E-4E18-8258-F78CCD1D003C}" type="presOf" srcId="{733381EE-541E-4A8F-8B9F-BCCF983BAB34}" destId="{E0306377-7DF2-4288-84E0-7813AFC180E4}" srcOrd="0" destOrd="0" presId="urn:microsoft.com/office/officeart/2005/8/layout/orgChart1"/>
    <dgm:cxn modelId="{78EC0086-4AA9-4C08-9673-5137EF2A37A9}" type="presOf" srcId="{3EF3A11B-7AC7-4130-84DE-E75175B46CE4}" destId="{DB648A17-F4F0-44FC-A881-B246E7DBB899}" srcOrd="0" destOrd="0" presId="urn:microsoft.com/office/officeart/2005/8/layout/orgChart1"/>
    <dgm:cxn modelId="{A007268A-18BF-4437-B29C-B3C133AB1DD9}" srcId="{BCAC9C89-EC6D-4D0D-8A48-2FAFCBECBF25}" destId="{D29928FA-5BE2-45F0-A4C7-8B42BAB401AF}" srcOrd="0" destOrd="0" parTransId="{FAE27390-4E87-4499-A2E4-632718F74B66}" sibTransId="{9D50578F-09C6-470E-BC49-2C868A435933}"/>
    <dgm:cxn modelId="{7BC8E88D-1233-4233-88B5-5AFA34B7F9BB}" type="presOf" srcId="{C2132A67-AFFF-4752-8D5A-EF0DB7A96AC7}" destId="{937F7700-A0D9-48F8-B336-5AE43BBD06DC}" srcOrd="1" destOrd="0" presId="urn:microsoft.com/office/officeart/2005/8/layout/orgChart1"/>
    <dgm:cxn modelId="{01606591-4CC9-492C-B3AA-F5C3F7677217}" type="presOf" srcId="{875367DB-ECAA-4B6D-89A6-E2524C8C6289}" destId="{37B9A36A-2AC4-41F0-993C-FC22E364BA4A}" srcOrd="0" destOrd="0" presId="urn:microsoft.com/office/officeart/2005/8/layout/orgChart1"/>
    <dgm:cxn modelId="{2B690192-16E5-4802-87C3-EEDD76BABD74}" type="presOf" srcId="{733381EE-541E-4A8F-8B9F-BCCF983BAB34}" destId="{A9800617-E952-43EB-A820-2ADD2E6A20BE}" srcOrd="1" destOrd="0" presId="urn:microsoft.com/office/officeart/2005/8/layout/orgChart1"/>
    <dgm:cxn modelId="{136A8A92-B897-4F7B-8F22-97707F5AD738}" srcId="{BA739C72-EDE2-42C0-B87C-29D9915573A8}" destId="{B750A91F-8CE1-4BCF-A9D9-F1DA6B3E76D9}" srcOrd="0" destOrd="0" parTransId="{2456557D-2B42-4B92-B9A5-14341169CF8F}" sibTransId="{6262F3AF-E45A-4F72-B1BD-AD324D5EF956}"/>
    <dgm:cxn modelId="{5510AD93-0688-46B4-A714-AA4B8B53CFB4}" type="presOf" srcId="{875367DB-ECAA-4B6D-89A6-E2524C8C6289}" destId="{2521873D-1ACA-42CD-9759-E3227C9AAF7E}" srcOrd="1" destOrd="0" presId="urn:microsoft.com/office/officeart/2005/8/layout/orgChart1"/>
    <dgm:cxn modelId="{AC255F9C-7F2D-48B1-8A9C-2B40937E60BA}" srcId="{BA739C72-EDE2-42C0-B87C-29D9915573A8}" destId="{C2132A67-AFFF-4752-8D5A-EF0DB7A96AC7}" srcOrd="3" destOrd="0" parTransId="{5BF8DDF6-AC42-4E82-921B-BA79C26C6EDF}" sibTransId="{E16D1040-627A-4413-AEAC-8B2F7DC9DB32}"/>
    <dgm:cxn modelId="{D978CAAA-F540-4BBF-80E6-33F5E3BE4892}" type="presOf" srcId="{B3CF5773-8459-4FAD-994F-2AF1AC135ECB}" destId="{858D0E23-BE30-4E71-982B-990D366280BF}" srcOrd="0" destOrd="0" presId="urn:microsoft.com/office/officeart/2005/8/layout/orgChart1"/>
    <dgm:cxn modelId="{25FA2FAF-6FED-43EA-B297-33410E07D0DC}" type="presOf" srcId="{E7DD96BD-3CF6-4EB6-8E25-567C88447DAD}" destId="{5A9A003B-C1E1-46B3-86DC-E693F12C3AB3}" srcOrd="0" destOrd="0" presId="urn:microsoft.com/office/officeart/2005/8/layout/orgChart1"/>
    <dgm:cxn modelId="{1E205EAF-289E-4F5C-815D-EB03A9F7AA72}" srcId="{D477B2B9-98D5-46E0-A1E9-B2F518A33C6B}" destId="{B3CF5773-8459-4FAD-994F-2AF1AC135ECB}" srcOrd="3" destOrd="0" parTransId="{86957855-61BD-4011-AC06-36EA241FAD42}" sibTransId="{D1590248-910E-4AB4-AA81-6391F2F2E973}"/>
    <dgm:cxn modelId="{CED6A4AF-CD08-4A71-83B6-4A143F252881}" type="presOf" srcId="{AE31CEEF-6005-4350-8875-3D72DD658436}" destId="{B5A17B88-A42B-485C-864A-7C6E52BA30E4}" srcOrd="1" destOrd="0" presId="urn:microsoft.com/office/officeart/2005/8/layout/orgChart1"/>
    <dgm:cxn modelId="{AF244DB9-0592-4090-9653-E7F9EF5FE684}" type="presOf" srcId="{D477B2B9-98D5-46E0-A1E9-B2F518A33C6B}" destId="{1C5EED05-D864-49AC-A93B-9CECB35C74C5}" srcOrd="1" destOrd="0" presId="urn:microsoft.com/office/officeart/2005/8/layout/orgChart1"/>
    <dgm:cxn modelId="{D01798BD-FB58-4F46-AD5B-57782F2F5B6D}" type="presOf" srcId="{5BF8DDF6-AC42-4E82-921B-BA79C26C6EDF}" destId="{84B59C6B-35F8-4E63-9106-DC5ED47FD470}" srcOrd="0" destOrd="0" presId="urn:microsoft.com/office/officeart/2005/8/layout/orgChart1"/>
    <dgm:cxn modelId="{A46C02C4-79EB-4A0F-AD40-D3AC183E5C17}" type="presOf" srcId="{3ABAB4A5-34B0-40FF-8BCE-FA11FA4581DB}" destId="{2BF3C35D-8301-45EB-88CD-60E64F47CBBD}" srcOrd="0" destOrd="0" presId="urn:microsoft.com/office/officeart/2005/8/layout/orgChart1"/>
    <dgm:cxn modelId="{9452ACC5-BF93-4872-BC15-3670F9FE3281}" srcId="{875367DB-ECAA-4B6D-89A6-E2524C8C6289}" destId="{BA739C72-EDE2-42C0-B87C-29D9915573A8}" srcOrd="0" destOrd="0" parTransId="{D72B312B-15FC-4156-8526-5459829C1B2D}" sibTransId="{9D45C76B-609B-4FC4-B371-B618834CA451}"/>
    <dgm:cxn modelId="{296DE0C5-0093-4BE4-B348-BBA22ABCB6E1}" srcId="{D477B2B9-98D5-46E0-A1E9-B2F518A33C6B}" destId="{610E2709-1687-49B2-91FE-799EDD0B6BC8}" srcOrd="2" destOrd="0" parTransId="{3ABAB4A5-34B0-40FF-8BCE-FA11FA4581DB}" sibTransId="{DA565822-F829-4D9E-9EEA-09C65A0988A2}"/>
    <dgm:cxn modelId="{AD5A21C8-C206-467C-84EE-9051628A2735}" type="presOf" srcId="{2456557D-2B42-4B92-B9A5-14341169CF8F}" destId="{20ED09AD-10D9-4F9D-86C7-90CCECB05084}" srcOrd="0" destOrd="0" presId="urn:microsoft.com/office/officeart/2005/8/layout/orgChart1"/>
    <dgm:cxn modelId="{214955CC-8A9B-4102-A890-18F988E005A7}" type="presOf" srcId="{8B5F85B5-61B1-4CAD-8EB3-64D47D662085}" destId="{ACB555C1-91B0-4AEF-B958-53ADFBB83213}" srcOrd="1" destOrd="0" presId="urn:microsoft.com/office/officeart/2005/8/layout/orgChart1"/>
    <dgm:cxn modelId="{99E6C1CE-558D-4E3B-8032-8F1BA3C9AD00}" srcId="{BA739C72-EDE2-42C0-B87C-29D9915573A8}" destId="{E11B879E-256A-4130-9035-5FF850C72953}" srcOrd="1" destOrd="0" parTransId="{B46A223A-FA29-450A-951A-187ECE2600EC}" sibTransId="{4DC9288A-7406-4BF0-BBD1-14FDE30BA894}"/>
    <dgm:cxn modelId="{41BA3AD2-211E-4DB4-8FF6-482C89B03251}" srcId="{BA739C72-EDE2-42C0-B87C-29D9915573A8}" destId="{D477B2B9-98D5-46E0-A1E9-B2F518A33C6B}" srcOrd="2" destOrd="0" parTransId="{EC945B1A-569E-463E-BAF2-6D5C8DE44911}" sibTransId="{0DC2B313-E9AD-4F7E-BEE5-CBB6DCF5858B}"/>
    <dgm:cxn modelId="{0E5AECD3-B51D-446B-BD38-F720060AAE13}" type="presOf" srcId="{289CE95F-9A54-4C14-A1D1-2B97DE08F4D0}" destId="{62FCBD81-D315-4556-9649-3A217853D5CD}" srcOrd="0" destOrd="0" presId="urn:microsoft.com/office/officeart/2005/8/layout/orgChart1"/>
    <dgm:cxn modelId="{289D7AD5-C14D-4663-BC83-CC5769B7DFF3}" type="presOf" srcId="{B46A223A-FA29-450A-951A-187ECE2600EC}" destId="{E40B4953-E7D4-4817-B68B-F4D48427C357}" srcOrd="0" destOrd="0" presId="urn:microsoft.com/office/officeart/2005/8/layout/orgChart1"/>
    <dgm:cxn modelId="{8CBFA3D7-43B5-48E6-83C9-6D115619ABF9}" type="presOf" srcId="{69268228-7E69-42D5-8E5D-3AB83F65CAD0}" destId="{77981616-6D26-428C-8037-C408E2A224CF}" srcOrd="0" destOrd="0" presId="urn:microsoft.com/office/officeart/2005/8/layout/orgChart1"/>
    <dgm:cxn modelId="{A58C9ED8-9AA5-4BF6-ABC8-03FC74BAC0DF}" type="presOf" srcId="{8B0C42AA-6C64-49EC-A21A-291DC8922D44}" destId="{435A6CB0-BAD1-4F41-9D48-1E4EAD1EE86A}" srcOrd="0" destOrd="0" presId="urn:microsoft.com/office/officeart/2005/8/layout/orgChart1"/>
    <dgm:cxn modelId="{C876FBDC-81BB-4115-85F5-BF849D5A8211}" type="presOf" srcId="{BCAC9C89-EC6D-4D0D-8A48-2FAFCBECBF25}" destId="{7EF7B703-07FE-4BE3-8788-83E64217D213}" srcOrd="1" destOrd="0" presId="urn:microsoft.com/office/officeart/2005/8/layout/orgChart1"/>
    <dgm:cxn modelId="{20EC80DD-E107-4548-A6FF-03E9AB047F1B}" type="presOf" srcId="{D477B2B9-98D5-46E0-A1E9-B2F518A33C6B}" destId="{A99BD53F-4672-403C-87DC-016481D6E3D5}" srcOrd="0" destOrd="0" presId="urn:microsoft.com/office/officeart/2005/8/layout/orgChart1"/>
    <dgm:cxn modelId="{3C018FDD-FEB7-4E6F-95FF-559DF5CC9DD3}" type="presOf" srcId="{B750A91F-8CE1-4BCF-A9D9-F1DA6B3E76D9}" destId="{1153E5A0-D4D8-4FA5-A508-E5BFC6AE6312}" srcOrd="0" destOrd="0" presId="urn:microsoft.com/office/officeart/2005/8/layout/orgChart1"/>
    <dgm:cxn modelId="{D430A1DD-320A-4500-9AFA-AC3ECC0E8663}" srcId="{D477B2B9-98D5-46E0-A1E9-B2F518A33C6B}" destId="{AE31CEEF-6005-4350-8875-3D72DD658436}" srcOrd="0" destOrd="0" parTransId="{3EF3A11B-7AC7-4130-84DE-E75175B46CE4}" sibTransId="{5233FC1C-B3FB-45C9-85A1-DDBF0B2936B1}"/>
    <dgm:cxn modelId="{22298FE5-6BD0-40B7-8A29-9B269724557F}" type="presOf" srcId="{B57C6EA7-2F72-41EE-B5B9-CE52A8DFE7A1}" destId="{B9C497D3-BCAE-40AF-858F-11F46734F645}" srcOrd="0" destOrd="0" presId="urn:microsoft.com/office/officeart/2005/8/layout/orgChart1"/>
    <dgm:cxn modelId="{DE0FBAE6-E934-4759-8FFF-BB51236F0AE2}" type="presOf" srcId="{B57C6EA7-2F72-41EE-B5B9-CE52A8DFE7A1}" destId="{AE7576E8-9847-41DA-80D7-3B15C7360326}" srcOrd="1" destOrd="0" presId="urn:microsoft.com/office/officeart/2005/8/layout/orgChart1"/>
    <dgm:cxn modelId="{0B8DFBEC-A9F0-42CD-8E09-013A6BEFA670}" type="presOf" srcId="{B3CF5773-8459-4FAD-994F-2AF1AC135ECB}" destId="{368DF1EF-9647-4DCB-AE8F-47819113AA5E}" srcOrd="1" destOrd="0" presId="urn:microsoft.com/office/officeart/2005/8/layout/orgChart1"/>
    <dgm:cxn modelId="{A29CCAEF-B860-4082-828D-E762E1B7E2E9}" type="presOf" srcId="{AE31CEEF-6005-4350-8875-3D72DD658436}" destId="{E828C83C-FD91-40E0-96C5-BC1811BBCFA5}" srcOrd="0" destOrd="0" presId="urn:microsoft.com/office/officeart/2005/8/layout/orgChart1"/>
    <dgm:cxn modelId="{C9F987F4-24E0-4474-9FA0-3D049368334B}" type="presOf" srcId="{E11B879E-256A-4130-9035-5FF850C72953}" destId="{5E8E919F-6C4F-4891-9167-875AC16D8FD4}" srcOrd="0" destOrd="0" presId="urn:microsoft.com/office/officeart/2005/8/layout/orgChart1"/>
    <dgm:cxn modelId="{77B9E7FF-1A6D-413B-9C9A-DDB0B98AD444}" type="presOf" srcId="{A0D75E9F-52F9-4565-870F-9BBBCF68EC70}" destId="{0079DFC7-0D77-49E2-8DE3-CD172AAD57B6}" srcOrd="0" destOrd="0" presId="urn:microsoft.com/office/officeart/2005/8/layout/orgChart1"/>
    <dgm:cxn modelId="{7BB27733-C8A7-4760-A4C1-6C9E2C2F112C}" type="presParOf" srcId="{CE4D57F1-4C7E-48EB-A6D0-4EE467BF2B41}" destId="{01729C1F-B93B-490C-8873-17447FAA2F0E}" srcOrd="0" destOrd="0" presId="urn:microsoft.com/office/officeart/2005/8/layout/orgChart1"/>
    <dgm:cxn modelId="{1689EC5D-A8C3-4828-8A77-961901851112}" type="presParOf" srcId="{01729C1F-B93B-490C-8873-17447FAA2F0E}" destId="{3772F988-9117-4BC3-B363-E7D4977C1824}" srcOrd="0" destOrd="0" presId="urn:microsoft.com/office/officeart/2005/8/layout/orgChart1"/>
    <dgm:cxn modelId="{A99029E9-D60E-481F-8678-DEFCADFAFD77}" type="presParOf" srcId="{3772F988-9117-4BC3-B363-E7D4977C1824}" destId="{37B9A36A-2AC4-41F0-993C-FC22E364BA4A}" srcOrd="0" destOrd="0" presId="urn:microsoft.com/office/officeart/2005/8/layout/orgChart1"/>
    <dgm:cxn modelId="{772CF6DB-61FC-421F-8FD7-E17102D0F048}" type="presParOf" srcId="{3772F988-9117-4BC3-B363-E7D4977C1824}" destId="{2521873D-1ACA-42CD-9759-E3227C9AAF7E}" srcOrd="1" destOrd="0" presId="urn:microsoft.com/office/officeart/2005/8/layout/orgChart1"/>
    <dgm:cxn modelId="{DD7F95CA-5007-45CA-9A38-DF23AD3E618B}" type="presParOf" srcId="{01729C1F-B93B-490C-8873-17447FAA2F0E}" destId="{7A7BEB47-4D87-4975-9DD0-24BD11944393}" srcOrd="1" destOrd="0" presId="urn:microsoft.com/office/officeart/2005/8/layout/orgChart1"/>
    <dgm:cxn modelId="{8978F04E-D239-4AE7-BACC-E9D49F9D0755}" type="presParOf" srcId="{7A7BEB47-4D87-4975-9DD0-24BD11944393}" destId="{8DAF6611-D124-49B6-BA9F-B184558E8555}" srcOrd="0" destOrd="0" presId="urn:microsoft.com/office/officeart/2005/8/layout/orgChart1"/>
    <dgm:cxn modelId="{736E0144-7AAB-4817-BB02-64077A20F8ED}" type="presParOf" srcId="{7A7BEB47-4D87-4975-9DD0-24BD11944393}" destId="{6CCE6F8E-E116-422F-996C-6BDB08182FAB}" srcOrd="1" destOrd="0" presId="urn:microsoft.com/office/officeart/2005/8/layout/orgChart1"/>
    <dgm:cxn modelId="{26BF76A1-68D1-4A56-BEF9-11033B7D4B4A}" type="presParOf" srcId="{6CCE6F8E-E116-422F-996C-6BDB08182FAB}" destId="{EC05130D-8B86-445A-9071-27713C36572E}" srcOrd="0" destOrd="0" presId="urn:microsoft.com/office/officeart/2005/8/layout/orgChart1"/>
    <dgm:cxn modelId="{56757932-5AEC-43E7-BAA1-B347D8A8B38D}" type="presParOf" srcId="{EC05130D-8B86-445A-9071-27713C36572E}" destId="{DBD1FDDC-7EA4-471E-8262-B55BB3DA54A6}" srcOrd="0" destOrd="0" presId="urn:microsoft.com/office/officeart/2005/8/layout/orgChart1"/>
    <dgm:cxn modelId="{A42E7927-FE1E-47A7-ADEB-446C64E91420}" type="presParOf" srcId="{EC05130D-8B86-445A-9071-27713C36572E}" destId="{F5B269E3-9DAC-4AC3-BC2C-240738BFCDA3}" srcOrd="1" destOrd="0" presId="urn:microsoft.com/office/officeart/2005/8/layout/orgChart1"/>
    <dgm:cxn modelId="{E5186387-9887-42F1-9492-5A33D01A8C8E}" type="presParOf" srcId="{6CCE6F8E-E116-422F-996C-6BDB08182FAB}" destId="{D9BF277E-CEEE-48ED-AA59-8272CEF2BCF2}" srcOrd="1" destOrd="0" presId="urn:microsoft.com/office/officeart/2005/8/layout/orgChart1"/>
    <dgm:cxn modelId="{71E11E81-0C8F-48D2-9B07-EE42C519E613}" type="presParOf" srcId="{D9BF277E-CEEE-48ED-AA59-8272CEF2BCF2}" destId="{20ED09AD-10D9-4F9D-86C7-90CCECB05084}" srcOrd="0" destOrd="0" presId="urn:microsoft.com/office/officeart/2005/8/layout/orgChart1"/>
    <dgm:cxn modelId="{FA12D21B-A380-4628-A109-820B83447B35}" type="presParOf" srcId="{D9BF277E-CEEE-48ED-AA59-8272CEF2BCF2}" destId="{49D2E8F1-B18C-44F8-A286-E24D2FB09DBC}" srcOrd="1" destOrd="0" presId="urn:microsoft.com/office/officeart/2005/8/layout/orgChart1"/>
    <dgm:cxn modelId="{689FC638-0BF3-473C-A2CC-A6F42EA79DEA}" type="presParOf" srcId="{49D2E8F1-B18C-44F8-A286-E24D2FB09DBC}" destId="{C9C392D9-AE6F-4C16-AA9C-2461A967762A}" srcOrd="0" destOrd="0" presId="urn:microsoft.com/office/officeart/2005/8/layout/orgChart1"/>
    <dgm:cxn modelId="{0866B882-13A8-4E98-9F1C-D4D6C7ED8CB2}" type="presParOf" srcId="{C9C392D9-AE6F-4C16-AA9C-2461A967762A}" destId="{1153E5A0-D4D8-4FA5-A508-E5BFC6AE6312}" srcOrd="0" destOrd="0" presId="urn:microsoft.com/office/officeart/2005/8/layout/orgChart1"/>
    <dgm:cxn modelId="{4CEF3EC7-CDA6-4126-899D-8F66A2B30E95}" type="presParOf" srcId="{C9C392D9-AE6F-4C16-AA9C-2461A967762A}" destId="{0782999C-3C46-4F8F-A831-911FC7AE3274}" srcOrd="1" destOrd="0" presId="urn:microsoft.com/office/officeart/2005/8/layout/orgChart1"/>
    <dgm:cxn modelId="{4D0C36ED-6506-4C42-A0C6-37A75DD234CD}" type="presParOf" srcId="{49D2E8F1-B18C-44F8-A286-E24D2FB09DBC}" destId="{F3456F6D-DE12-4BD8-8677-CAEF6E5FA305}" srcOrd="1" destOrd="0" presId="urn:microsoft.com/office/officeart/2005/8/layout/orgChart1"/>
    <dgm:cxn modelId="{3B9EBCD4-F4A9-49D8-A611-B6E3B65C6482}" type="presParOf" srcId="{49D2E8F1-B18C-44F8-A286-E24D2FB09DBC}" destId="{451750FC-916B-4253-B81B-80B7A8E8B915}" srcOrd="2" destOrd="0" presId="urn:microsoft.com/office/officeart/2005/8/layout/orgChart1"/>
    <dgm:cxn modelId="{84E91545-1D9D-4FD9-867E-AF35E529F7F0}" type="presParOf" srcId="{D9BF277E-CEEE-48ED-AA59-8272CEF2BCF2}" destId="{E40B4953-E7D4-4817-B68B-F4D48427C357}" srcOrd="2" destOrd="0" presId="urn:microsoft.com/office/officeart/2005/8/layout/orgChart1"/>
    <dgm:cxn modelId="{7E2D1684-D6F6-4460-9051-11329424258D}" type="presParOf" srcId="{D9BF277E-CEEE-48ED-AA59-8272CEF2BCF2}" destId="{98FCD5C3-3063-4A6E-B874-11DD98D60F47}" srcOrd="3" destOrd="0" presId="urn:microsoft.com/office/officeart/2005/8/layout/orgChart1"/>
    <dgm:cxn modelId="{D15379A5-8B29-4723-A22F-82D40D0A2C80}" type="presParOf" srcId="{98FCD5C3-3063-4A6E-B874-11DD98D60F47}" destId="{73C2F8F1-968E-4865-A838-ED75EB05C5F9}" srcOrd="0" destOrd="0" presId="urn:microsoft.com/office/officeart/2005/8/layout/orgChart1"/>
    <dgm:cxn modelId="{9EABD2F1-DB1A-4ACC-8C19-2EF1AE25709A}" type="presParOf" srcId="{73C2F8F1-968E-4865-A838-ED75EB05C5F9}" destId="{5E8E919F-6C4F-4891-9167-875AC16D8FD4}" srcOrd="0" destOrd="0" presId="urn:microsoft.com/office/officeart/2005/8/layout/orgChart1"/>
    <dgm:cxn modelId="{45153126-0615-4746-B1AC-EF340CEC9A90}" type="presParOf" srcId="{73C2F8F1-968E-4865-A838-ED75EB05C5F9}" destId="{41868036-2762-46FF-8C60-205D16EFEDE8}" srcOrd="1" destOrd="0" presId="urn:microsoft.com/office/officeart/2005/8/layout/orgChart1"/>
    <dgm:cxn modelId="{FDFC2B29-B2E2-4C7B-899B-59FC4744602A}" type="presParOf" srcId="{98FCD5C3-3063-4A6E-B874-11DD98D60F47}" destId="{489C92F9-644C-4B8C-9174-2F02058BA943}" srcOrd="1" destOrd="0" presId="urn:microsoft.com/office/officeart/2005/8/layout/orgChart1"/>
    <dgm:cxn modelId="{B80D7ADB-3FD9-4A2B-9379-C8688DEADDE3}" type="presParOf" srcId="{489C92F9-644C-4B8C-9174-2F02058BA943}" destId="{0079DFC7-0D77-49E2-8DE3-CD172AAD57B6}" srcOrd="0" destOrd="0" presId="urn:microsoft.com/office/officeart/2005/8/layout/orgChart1"/>
    <dgm:cxn modelId="{64BA2B68-2AA8-40AE-B713-90F0530BBD8B}" type="presParOf" srcId="{489C92F9-644C-4B8C-9174-2F02058BA943}" destId="{C7FF663D-134E-4AD7-917D-7A4A76AD68BF}" srcOrd="1" destOrd="0" presId="urn:microsoft.com/office/officeart/2005/8/layout/orgChart1"/>
    <dgm:cxn modelId="{149297B1-90AB-4772-AD18-B77A65FDB386}" type="presParOf" srcId="{C7FF663D-134E-4AD7-917D-7A4A76AD68BF}" destId="{F9DF4456-930A-49F9-90F0-F96E145ED164}" srcOrd="0" destOrd="0" presId="urn:microsoft.com/office/officeart/2005/8/layout/orgChart1"/>
    <dgm:cxn modelId="{9F0A3EFC-A97C-4695-A56B-DE5CD432BCA3}" type="presParOf" srcId="{F9DF4456-930A-49F9-90F0-F96E145ED164}" destId="{B9C497D3-BCAE-40AF-858F-11F46734F645}" srcOrd="0" destOrd="0" presId="urn:microsoft.com/office/officeart/2005/8/layout/orgChart1"/>
    <dgm:cxn modelId="{9B3A68E8-046C-4A91-8A63-535171D6013A}" type="presParOf" srcId="{F9DF4456-930A-49F9-90F0-F96E145ED164}" destId="{AE7576E8-9847-41DA-80D7-3B15C7360326}" srcOrd="1" destOrd="0" presId="urn:microsoft.com/office/officeart/2005/8/layout/orgChart1"/>
    <dgm:cxn modelId="{88E133FE-DF80-4AEE-9BC5-E99EA47A6DC6}" type="presParOf" srcId="{C7FF663D-134E-4AD7-917D-7A4A76AD68BF}" destId="{B0CD0350-5669-4A6A-AF53-FCB4A8BFEE78}" srcOrd="1" destOrd="0" presId="urn:microsoft.com/office/officeart/2005/8/layout/orgChart1"/>
    <dgm:cxn modelId="{347D8380-150F-446C-96D3-194098BCC7FB}" type="presParOf" srcId="{C7FF663D-134E-4AD7-917D-7A4A76AD68BF}" destId="{EC8001A0-ACF8-4E8E-80DD-1A43727C926B}" srcOrd="2" destOrd="0" presId="urn:microsoft.com/office/officeart/2005/8/layout/orgChart1"/>
    <dgm:cxn modelId="{68357E6B-BD76-4118-8290-1578F079DC40}" type="presParOf" srcId="{489C92F9-644C-4B8C-9174-2F02058BA943}" destId="{62FCBD81-D315-4556-9649-3A217853D5CD}" srcOrd="2" destOrd="0" presId="urn:microsoft.com/office/officeart/2005/8/layout/orgChart1"/>
    <dgm:cxn modelId="{00379E11-2C08-4911-B3F3-DB2FE1900CCC}" type="presParOf" srcId="{489C92F9-644C-4B8C-9174-2F02058BA943}" destId="{64B0BBC6-678A-4EB5-99AF-A61027F4B9C0}" srcOrd="3" destOrd="0" presId="urn:microsoft.com/office/officeart/2005/8/layout/orgChart1"/>
    <dgm:cxn modelId="{5106969B-E6ED-40E7-A165-55163572A818}" type="presParOf" srcId="{64B0BBC6-678A-4EB5-99AF-A61027F4B9C0}" destId="{0C3A0AB0-1770-4E7A-A311-B6E6946533E7}" srcOrd="0" destOrd="0" presId="urn:microsoft.com/office/officeart/2005/8/layout/orgChart1"/>
    <dgm:cxn modelId="{15950EC2-32D3-4806-8455-4A5D01047725}" type="presParOf" srcId="{0C3A0AB0-1770-4E7A-A311-B6E6946533E7}" destId="{77981616-6D26-428C-8037-C408E2A224CF}" srcOrd="0" destOrd="0" presId="urn:microsoft.com/office/officeart/2005/8/layout/orgChart1"/>
    <dgm:cxn modelId="{4816AB56-6989-4F23-BC1A-7EEED41DCC5A}" type="presParOf" srcId="{0C3A0AB0-1770-4E7A-A311-B6E6946533E7}" destId="{C13CF74F-28D9-41D9-89B1-EDE8D8CCAA52}" srcOrd="1" destOrd="0" presId="urn:microsoft.com/office/officeart/2005/8/layout/orgChart1"/>
    <dgm:cxn modelId="{303CFF23-B4E7-44EC-B016-8E7979493F69}" type="presParOf" srcId="{64B0BBC6-678A-4EB5-99AF-A61027F4B9C0}" destId="{C29BEC7F-938B-4A8D-BC77-CF785F67FA2C}" srcOrd="1" destOrd="0" presId="urn:microsoft.com/office/officeart/2005/8/layout/orgChart1"/>
    <dgm:cxn modelId="{1FE7AA83-BB00-48A4-BE8D-DFF272DA7736}" type="presParOf" srcId="{64B0BBC6-678A-4EB5-99AF-A61027F4B9C0}" destId="{5F0ECCA7-B4D2-4BB0-BB5D-51E326DAEB81}" srcOrd="2" destOrd="0" presId="urn:microsoft.com/office/officeart/2005/8/layout/orgChart1"/>
    <dgm:cxn modelId="{B3371048-C71A-4EA5-98D7-4257425AE9C4}" type="presParOf" srcId="{489C92F9-644C-4B8C-9174-2F02058BA943}" destId="{435A6CB0-BAD1-4F41-9D48-1E4EAD1EE86A}" srcOrd="4" destOrd="0" presId="urn:microsoft.com/office/officeart/2005/8/layout/orgChart1"/>
    <dgm:cxn modelId="{59FBBB87-A155-4262-ADD7-1B7647A4073E}" type="presParOf" srcId="{489C92F9-644C-4B8C-9174-2F02058BA943}" destId="{573A68DD-945D-4C01-8E1A-275C184B091A}" srcOrd="5" destOrd="0" presId="urn:microsoft.com/office/officeart/2005/8/layout/orgChart1"/>
    <dgm:cxn modelId="{7F438D74-D1B7-48DC-93C2-3D3EA75FA5FC}" type="presParOf" srcId="{573A68DD-945D-4C01-8E1A-275C184B091A}" destId="{459C306D-E229-4E7B-A47A-99FE05D1EBC9}" srcOrd="0" destOrd="0" presId="urn:microsoft.com/office/officeart/2005/8/layout/orgChart1"/>
    <dgm:cxn modelId="{82493490-C1C5-498F-917E-C4B4FC895E95}" type="presParOf" srcId="{459C306D-E229-4E7B-A47A-99FE05D1EBC9}" destId="{E0306377-7DF2-4288-84E0-7813AFC180E4}" srcOrd="0" destOrd="0" presId="urn:microsoft.com/office/officeart/2005/8/layout/orgChart1"/>
    <dgm:cxn modelId="{3EF46F74-947C-4119-AB4D-3F3CFC2C0903}" type="presParOf" srcId="{459C306D-E229-4E7B-A47A-99FE05D1EBC9}" destId="{A9800617-E952-43EB-A820-2ADD2E6A20BE}" srcOrd="1" destOrd="0" presId="urn:microsoft.com/office/officeart/2005/8/layout/orgChart1"/>
    <dgm:cxn modelId="{B79D3BDD-3B01-44B9-A7B1-A14E6607966C}" type="presParOf" srcId="{573A68DD-945D-4C01-8E1A-275C184B091A}" destId="{C70228BC-44E4-4566-B16A-BE92E5DA5BCD}" srcOrd="1" destOrd="0" presId="urn:microsoft.com/office/officeart/2005/8/layout/orgChart1"/>
    <dgm:cxn modelId="{D080B2BB-0865-47D1-B68A-4EB4ED60D240}" type="presParOf" srcId="{573A68DD-945D-4C01-8E1A-275C184B091A}" destId="{00B7AB7E-DE82-44BC-A11A-1E65251002E9}" srcOrd="2" destOrd="0" presId="urn:microsoft.com/office/officeart/2005/8/layout/orgChart1"/>
    <dgm:cxn modelId="{2C1F726C-DFF5-4A53-A51C-6566FE087C92}" type="presParOf" srcId="{98FCD5C3-3063-4A6E-B874-11DD98D60F47}" destId="{F79C3FDB-8107-47E5-89C6-821CEE175F0D}" srcOrd="2" destOrd="0" presId="urn:microsoft.com/office/officeart/2005/8/layout/orgChart1"/>
    <dgm:cxn modelId="{76E91CA7-AC8D-4DBF-AA18-04D04336333A}" type="presParOf" srcId="{D9BF277E-CEEE-48ED-AA59-8272CEF2BCF2}" destId="{CB1D0E73-554E-4E3E-BA45-55B15543247E}" srcOrd="4" destOrd="0" presId="urn:microsoft.com/office/officeart/2005/8/layout/orgChart1"/>
    <dgm:cxn modelId="{E95ACEA5-E165-4F53-8F58-BB61AA32B844}" type="presParOf" srcId="{D9BF277E-CEEE-48ED-AA59-8272CEF2BCF2}" destId="{8779E09B-C991-4CB7-A3B0-EEA5F55ECD71}" srcOrd="5" destOrd="0" presId="urn:microsoft.com/office/officeart/2005/8/layout/orgChart1"/>
    <dgm:cxn modelId="{44536FA5-8D0E-4ADF-B206-21C53402073E}" type="presParOf" srcId="{8779E09B-C991-4CB7-A3B0-EEA5F55ECD71}" destId="{DE87CF92-E23B-4E94-BAF1-39C5AE610311}" srcOrd="0" destOrd="0" presId="urn:microsoft.com/office/officeart/2005/8/layout/orgChart1"/>
    <dgm:cxn modelId="{3F053574-C1D8-489B-AB33-64CB0AD8A5D1}" type="presParOf" srcId="{DE87CF92-E23B-4E94-BAF1-39C5AE610311}" destId="{A99BD53F-4672-403C-87DC-016481D6E3D5}" srcOrd="0" destOrd="0" presId="urn:microsoft.com/office/officeart/2005/8/layout/orgChart1"/>
    <dgm:cxn modelId="{CF5EE081-FCED-4B77-9075-9579713C2298}" type="presParOf" srcId="{DE87CF92-E23B-4E94-BAF1-39C5AE610311}" destId="{1C5EED05-D864-49AC-A93B-9CECB35C74C5}" srcOrd="1" destOrd="0" presId="urn:microsoft.com/office/officeart/2005/8/layout/orgChart1"/>
    <dgm:cxn modelId="{8494DB1B-ACE0-4462-8AE4-8756DDD34558}" type="presParOf" srcId="{8779E09B-C991-4CB7-A3B0-EEA5F55ECD71}" destId="{5B86BD07-94B8-4B3D-9563-ED67BDF38420}" srcOrd="1" destOrd="0" presId="urn:microsoft.com/office/officeart/2005/8/layout/orgChart1"/>
    <dgm:cxn modelId="{7A9E0133-9707-439B-9261-D1AC3FB0D0BD}" type="presParOf" srcId="{5B86BD07-94B8-4B3D-9563-ED67BDF38420}" destId="{DB648A17-F4F0-44FC-A881-B246E7DBB899}" srcOrd="0" destOrd="0" presId="urn:microsoft.com/office/officeart/2005/8/layout/orgChart1"/>
    <dgm:cxn modelId="{E2C902BD-A82A-4F77-877D-D2DD03BFA2F4}" type="presParOf" srcId="{5B86BD07-94B8-4B3D-9563-ED67BDF38420}" destId="{78A03808-7D01-4E93-A4CC-A689BEED1CAC}" srcOrd="1" destOrd="0" presId="urn:microsoft.com/office/officeart/2005/8/layout/orgChart1"/>
    <dgm:cxn modelId="{2EBFCBCA-75A2-4C64-AA35-D5A40FD64287}" type="presParOf" srcId="{78A03808-7D01-4E93-A4CC-A689BEED1CAC}" destId="{52D9A3E2-CA10-4E5D-AC16-1BAF9B5F1DB4}" srcOrd="0" destOrd="0" presId="urn:microsoft.com/office/officeart/2005/8/layout/orgChart1"/>
    <dgm:cxn modelId="{5E7F50BC-62CC-4B8F-A366-2E767A689141}" type="presParOf" srcId="{52D9A3E2-CA10-4E5D-AC16-1BAF9B5F1DB4}" destId="{E828C83C-FD91-40E0-96C5-BC1811BBCFA5}" srcOrd="0" destOrd="0" presId="urn:microsoft.com/office/officeart/2005/8/layout/orgChart1"/>
    <dgm:cxn modelId="{FAC1452C-395B-4ED9-A0CB-BA1A803DD9F6}" type="presParOf" srcId="{52D9A3E2-CA10-4E5D-AC16-1BAF9B5F1DB4}" destId="{B5A17B88-A42B-485C-864A-7C6E52BA30E4}" srcOrd="1" destOrd="0" presId="urn:microsoft.com/office/officeart/2005/8/layout/orgChart1"/>
    <dgm:cxn modelId="{A37DB8FE-F392-4DB4-9352-2C6E460C4937}" type="presParOf" srcId="{78A03808-7D01-4E93-A4CC-A689BEED1CAC}" destId="{34C94D48-8393-4DAE-855A-34A0188723CD}" srcOrd="1" destOrd="0" presId="urn:microsoft.com/office/officeart/2005/8/layout/orgChart1"/>
    <dgm:cxn modelId="{382E883F-1275-4C82-9CC7-F7C8323EBAA5}" type="presParOf" srcId="{78A03808-7D01-4E93-A4CC-A689BEED1CAC}" destId="{9E205234-CDFC-4749-B219-BF5B96C6B8DA}" srcOrd="2" destOrd="0" presId="urn:microsoft.com/office/officeart/2005/8/layout/orgChart1"/>
    <dgm:cxn modelId="{B4923AA8-D8CA-40CB-941B-94E0E0C68BAC}" type="presParOf" srcId="{5B86BD07-94B8-4B3D-9563-ED67BDF38420}" destId="{F76E8461-F8E4-4CC2-A283-6BDCCCBE5059}" srcOrd="2" destOrd="0" presId="urn:microsoft.com/office/officeart/2005/8/layout/orgChart1"/>
    <dgm:cxn modelId="{B28FF100-FA09-474B-8AD9-784CAE1CAE35}" type="presParOf" srcId="{5B86BD07-94B8-4B3D-9563-ED67BDF38420}" destId="{47EF63B7-4715-4CEF-8B1A-5E43B011CD8E}" srcOrd="3" destOrd="0" presId="urn:microsoft.com/office/officeart/2005/8/layout/orgChart1"/>
    <dgm:cxn modelId="{6194A7E6-BFA2-4709-97DA-A448C99A7F85}" type="presParOf" srcId="{47EF63B7-4715-4CEF-8B1A-5E43B011CD8E}" destId="{02A44D0E-4C70-45A3-99DC-C1C0A83F6E47}" srcOrd="0" destOrd="0" presId="urn:microsoft.com/office/officeart/2005/8/layout/orgChart1"/>
    <dgm:cxn modelId="{04702243-06C7-48A4-B34C-EC1A6840B7EB}" type="presParOf" srcId="{02A44D0E-4C70-45A3-99DC-C1C0A83F6E47}" destId="{84A1D9DF-35F6-4404-8250-4A6F440850EC}" srcOrd="0" destOrd="0" presId="urn:microsoft.com/office/officeart/2005/8/layout/orgChart1"/>
    <dgm:cxn modelId="{BFB2DAC2-E167-4D25-843C-EE2CA3D7DCDC}" type="presParOf" srcId="{02A44D0E-4C70-45A3-99DC-C1C0A83F6E47}" destId="{ACB555C1-91B0-4AEF-B958-53ADFBB83213}" srcOrd="1" destOrd="0" presId="urn:microsoft.com/office/officeart/2005/8/layout/orgChart1"/>
    <dgm:cxn modelId="{F711405B-395F-41F4-98AC-58F3E7BB16FB}" type="presParOf" srcId="{47EF63B7-4715-4CEF-8B1A-5E43B011CD8E}" destId="{13E387DB-2ECA-480C-8C90-C8D8D5D5C06D}" srcOrd="1" destOrd="0" presId="urn:microsoft.com/office/officeart/2005/8/layout/orgChart1"/>
    <dgm:cxn modelId="{6C304133-A2B5-4B34-89AA-9FEF2C9B0F44}" type="presParOf" srcId="{47EF63B7-4715-4CEF-8B1A-5E43B011CD8E}" destId="{DB4E976C-FEFE-4D78-ADAC-31E998664B91}" srcOrd="2" destOrd="0" presId="urn:microsoft.com/office/officeart/2005/8/layout/orgChart1"/>
    <dgm:cxn modelId="{AE5FBB08-149A-401B-960F-CB906559715D}" type="presParOf" srcId="{5B86BD07-94B8-4B3D-9563-ED67BDF38420}" destId="{2BF3C35D-8301-45EB-88CD-60E64F47CBBD}" srcOrd="4" destOrd="0" presId="urn:microsoft.com/office/officeart/2005/8/layout/orgChart1"/>
    <dgm:cxn modelId="{F025A47C-A691-4DAA-A68F-6664BADCF63D}" type="presParOf" srcId="{5B86BD07-94B8-4B3D-9563-ED67BDF38420}" destId="{8A6F3582-0921-4C36-AE52-D260EE9A3DBF}" srcOrd="5" destOrd="0" presId="urn:microsoft.com/office/officeart/2005/8/layout/orgChart1"/>
    <dgm:cxn modelId="{B9648D5E-B6B8-46FD-AD7C-556D3C78F1C0}" type="presParOf" srcId="{8A6F3582-0921-4C36-AE52-D260EE9A3DBF}" destId="{C3152B2E-2146-486F-A44B-B30A9A5C676A}" srcOrd="0" destOrd="0" presId="urn:microsoft.com/office/officeart/2005/8/layout/orgChart1"/>
    <dgm:cxn modelId="{176C2B59-F510-4D1F-93EC-B61B29A9BBF0}" type="presParOf" srcId="{C3152B2E-2146-486F-A44B-B30A9A5C676A}" destId="{DB65916D-F407-4136-BE81-AD788941CEEE}" srcOrd="0" destOrd="0" presId="urn:microsoft.com/office/officeart/2005/8/layout/orgChart1"/>
    <dgm:cxn modelId="{1564B9BF-186B-4DA3-A5DF-9BD9011432F5}" type="presParOf" srcId="{C3152B2E-2146-486F-A44B-B30A9A5C676A}" destId="{259A8CF6-3DC1-4E4A-9DAB-630E6FCB5663}" srcOrd="1" destOrd="0" presId="urn:microsoft.com/office/officeart/2005/8/layout/orgChart1"/>
    <dgm:cxn modelId="{7125D9BB-02C5-41F8-969C-46B9A40F2492}" type="presParOf" srcId="{8A6F3582-0921-4C36-AE52-D260EE9A3DBF}" destId="{02F7729E-40E2-4FE8-8FC5-6F14465A261B}" srcOrd="1" destOrd="0" presId="urn:microsoft.com/office/officeart/2005/8/layout/orgChart1"/>
    <dgm:cxn modelId="{22E58D8D-0E3E-40E0-97EE-D79B9A59A665}" type="presParOf" srcId="{8A6F3582-0921-4C36-AE52-D260EE9A3DBF}" destId="{342691E6-750E-4CEA-B999-CDA14A0F3468}" srcOrd="2" destOrd="0" presId="urn:microsoft.com/office/officeart/2005/8/layout/orgChart1"/>
    <dgm:cxn modelId="{6B297F5B-9267-4CCF-9026-3FB33BCF1339}" type="presParOf" srcId="{5B86BD07-94B8-4B3D-9563-ED67BDF38420}" destId="{50DC436E-ECD0-45DD-877A-9741FEB75A59}" srcOrd="6" destOrd="0" presId="urn:microsoft.com/office/officeart/2005/8/layout/orgChart1"/>
    <dgm:cxn modelId="{C730E1FB-203D-44E9-983A-0A6277AEE103}" type="presParOf" srcId="{5B86BD07-94B8-4B3D-9563-ED67BDF38420}" destId="{DB0A1C62-3539-4A75-BC94-3BAFA9D38B07}" srcOrd="7" destOrd="0" presId="urn:microsoft.com/office/officeart/2005/8/layout/orgChart1"/>
    <dgm:cxn modelId="{F3578D6F-A691-4F06-B00E-521B246448A7}" type="presParOf" srcId="{DB0A1C62-3539-4A75-BC94-3BAFA9D38B07}" destId="{EE2D2300-BE05-4878-9440-7D4B2C4F47B3}" srcOrd="0" destOrd="0" presId="urn:microsoft.com/office/officeart/2005/8/layout/orgChart1"/>
    <dgm:cxn modelId="{BDCC1525-C2DB-4C29-B9B2-60F33C91BF97}" type="presParOf" srcId="{EE2D2300-BE05-4878-9440-7D4B2C4F47B3}" destId="{858D0E23-BE30-4E71-982B-990D366280BF}" srcOrd="0" destOrd="0" presId="urn:microsoft.com/office/officeart/2005/8/layout/orgChart1"/>
    <dgm:cxn modelId="{BDCA1C4C-DEAB-4631-859A-15AE104C7C42}" type="presParOf" srcId="{EE2D2300-BE05-4878-9440-7D4B2C4F47B3}" destId="{368DF1EF-9647-4DCB-AE8F-47819113AA5E}" srcOrd="1" destOrd="0" presId="urn:microsoft.com/office/officeart/2005/8/layout/orgChart1"/>
    <dgm:cxn modelId="{E2ECA1D1-D882-4043-9766-D7BA97250204}" type="presParOf" srcId="{DB0A1C62-3539-4A75-BC94-3BAFA9D38B07}" destId="{5BFE39D0-CC9A-4A94-9DB1-5B1389EC0610}" srcOrd="1" destOrd="0" presId="urn:microsoft.com/office/officeart/2005/8/layout/orgChart1"/>
    <dgm:cxn modelId="{1BDFBE52-4B6D-4FD8-9E2D-D597DD77114F}" type="presParOf" srcId="{DB0A1C62-3539-4A75-BC94-3BAFA9D38B07}" destId="{5D529C8C-9DE7-42B7-A6D9-B6EA6C19603D}" srcOrd="2" destOrd="0" presId="urn:microsoft.com/office/officeart/2005/8/layout/orgChart1"/>
    <dgm:cxn modelId="{636DCF62-F8CE-4716-8E58-B0852784A3B7}" type="presParOf" srcId="{8779E09B-C991-4CB7-A3B0-EEA5F55ECD71}" destId="{340DE085-E54B-4B4C-912A-CADB0EF05599}" srcOrd="2" destOrd="0" presId="urn:microsoft.com/office/officeart/2005/8/layout/orgChart1"/>
    <dgm:cxn modelId="{64BA21CD-2699-48D0-A10B-EA21B3E7E04D}" type="presParOf" srcId="{D9BF277E-CEEE-48ED-AA59-8272CEF2BCF2}" destId="{84B59C6B-35F8-4E63-9106-DC5ED47FD470}" srcOrd="6" destOrd="0" presId="urn:microsoft.com/office/officeart/2005/8/layout/orgChart1"/>
    <dgm:cxn modelId="{B1329BB9-6DFF-4A4A-995B-66A3BAF5A6B5}" type="presParOf" srcId="{D9BF277E-CEEE-48ED-AA59-8272CEF2BCF2}" destId="{5C4D4545-0794-43EA-A876-DE0764FD571C}" srcOrd="7" destOrd="0" presId="urn:microsoft.com/office/officeart/2005/8/layout/orgChart1"/>
    <dgm:cxn modelId="{F7CCE2CD-40B1-4595-A33F-C500757CF2D1}" type="presParOf" srcId="{5C4D4545-0794-43EA-A876-DE0764FD571C}" destId="{F6D05EC3-F332-4CDB-BB90-4275111792FC}" srcOrd="0" destOrd="0" presId="urn:microsoft.com/office/officeart/2005/8/layout/orgChart1"/>
    <dgm:cxn modelId="{F2970F19-F780-49EC-9F28-31CF0DB94509}" type="presParOf" srcId="{F6D05EC3-F332-4CDB-BB90-4275111792FC}" destId="{561DC4A2-063B-4C73-96C5-BEFE20350284}" srcOrd="0" destOrd="0" presId="urn:microsoft.com/office/officeart/2005/8/layout/orgChart1"/>
    <dgm:cxn modelId="{D5CCC131-E53E-4B60-ABB7-643784A61984}" type="presParOf" srcId="{F6D05EC3-F332-4CDB-BB90-4275111792FC}" destId="{937F7700-A0D9-48F8-B336-5AE43BBD06DC}" srcOrd="1" destOrd="0" presId="urn:microsoft.com/office/officeart/2005/8/layout/orgChart1"/>
    <dgm:cxn modelId="{34F10424-5D11-4F2B-A84B-092D02DDE4A9}" type="presParOf" srcId="{5C4D4545-0794-43EA-A876-DE0764FD571C}" destId="{DA6DDAAC-C1D7-47BE-A13D-ACAAEF2CDD8F}" srcOrd="1" destOrd="0" presId="urn:microsoft.com/office/officeart/2005/8/layout/orgChart1"/>
    <dgm:cxn modelId="{1D7867AA-CBDC-4347-AA64-28A238BBCF6D}" type="presParOf" srcId="{5C4D4545-0794-43EA-A876-DE0764FD571C}" destId="{9DA15508-5CAA-4AD7-B9C9-62B32D8DB32C}" srcOrd="2" destOrd="0" presId="urn:microsoft.com/office/officeart/2005/8/layout/orgChart1"/>
    <dgm:cxn modelId="{7A979A1E-92CA-42F6-9C68-17FFD040166B}" type="presParOf" srcId="{6CCE6F8E-E116-422F-996C-6BDB08182FAB}" destId="{9B37BA78-F313-494B-BE33-58A0CBDD61B1}" srcOrd="2" destOrd="0" presId="urn:microsoft.com/office/officeart/2005/8/layout/orgChart1"/>
    <dgm:cxn modelId="{56618012-B67D-46FE-A0DF-0A2766944615}" type="presParOf" srcId="{7A7BEB47-4D87-4975-9DD0-24BD11944393}" destId="{5A9A003B-C1E1-46B3-86DC-E693F12C3AB3}" srcOrd="2" destOrd="0" presId="urn:microsoft.com/office/officeart/2005/8/layout/orgChart1"/>
    <dgm:cxn modelId="{F7C3F4D4-0C5F-423B-AFAC-D4F69DAF08B5}" type="presParOf" srcId="{7A7BEB47-4D87-4975-9DD0-24BD11944393}" destId="{918FBEA0-12D0-4E00-BC80-7509C8D39BEA}" srcOrd="3" destOrd="0" presId="urn:microsoft.com/office/officeart/2005/8/layout/orgChart1"/>
    <dgm:cxn modelId="{14C33562-CE3D-4605-84F8-E5270DBF9ADA}" type="presParOf" srcId="{918FBEA0-12D0-4E00-BC80-7509C8D39BEA}" destId="{65841CBE-8F4F-4733-93F6-3FF39C8B0284}" srcOrd="0" destOrd="0" presId="urn:microsoft.com/office/officeart/2005/8/layout/orgChart1"/>
    <dgm:cxn modelId="{1FD7663D-C575-4643-B7B6-5C988822BAC6}" type="presParOf" srcId="{65841CBE-8F4F-4733-93F6-3FF39C8B0284}" destId="{9697B07D-D156-4256-9BE4-745FC5C90EAA}" srcOrd="0" destOrd="0" presId="urn:microsoft.com/office/officeart/2005/8/layout/orgChart1"/>
    <dgm:cxn modelId="{12330FB6-C2E4-4FF8-9023-71E87FB11283}" type="presParOf" srcId="{65841CBE-8F4F-4733-93F6-3FF39C8B0284}" destId="{7EF7B703-07FE-4BE3-8788-83E64217D213}" srcOrd="1" destOrd="0" presId="urn:microsoft.com/office/officeart/2005/8/layout/orgChart1"/>
    <dgm:cxn modelId="{E1116710-CA0B-4C91-8C29-25F00DA6855A}" type="presParOf" srcId="{918FBEA0-12D0-4E00-BC80-7509C8D39BEA}" destId="{8BF5D57B-BD41-406E-8226-1A8CCBD5C2E5}" srcOrd="1" destOrd="0" presId="urn:microsoft.com/office/officeart/2005/8/layout/orgChart1"/>
    <dgm:cxn modelId="{C2A6D796-83BA-4041-8948-CB44394E9372}" type="presParOf" srcId="{8BF5D57B-BD41-406E-8226-1A8CCBD5C2E5}" destId="{57CD284C-1288-4B1E-86E9-D54E5A5283BE}" srcOrd="0" destOrd="0" presId="urn:microsoft.com/office/officeart/2005/8/layout/orgChart1"/>
    <dgm:cxn modelId="{27336EE3-D0EA-41B8-A965-6CEC7737F074}" type="presParOf" srcId="{8BF5D57B-BD41-406E-8226-1A8CCBD5C2E5}" destId="{BF68C7CE-9126-4CAE-990C-1D1AAA59D97A}" srcOrd="1" destOrd="0" presId="urn:microsoft.com/office/officeart/2005/8/layout/orgChart1"/>
    <dgm:cxn modelId="{EE7D019F-0987-4F62-8FDA-839E4115B7CA}" type="presParOf" srcId="{BF68C7CE-9126-4CAE-990C-1D1AAA59D97A}" destId="{4F7221C0-1D30-4BD3-90BA-4177856DC5D2}" srcOrd="0" destOrd="0" presId="urn:microsoft.com/office/officeart/2005/8/layout/orgChart1"/>
    <dgm:cxn modelId="{D212679B-7353-4910-8BB1-ED509A950CBD}" type="presParOf" srcId="{4F7221C0-1D30-4BD3-90BA-4177856DC5D2}" destId="{50482860-9B89-430B-8EFF-6B287E6B19CD}" srcOrd="0" destOrd="0" presId="urn:microsoft.com/office/officeart/2005/8/layout/orgChart1"/>
    <dgm:cxn modelId="{EEA79185-CCF4-4964-BED3-1BB65E07AE79}" type="presParOf" srcId="{4F7221C0-1D30-4BD3-90BA-4177856DC5D2}" destId="{687CBB1C-B378-4232-8E73-DFE2CFCFB80A}" srcOrd="1" destOrd="0" presId="urn:microsoft.com/office/officeart/2005/8/layout/orgChart1"/>
    <dgm:cxn modelId="{35A67829-6DE3-494B-822F-268FA5BCA8C6}" type="presParOf" srcId="{BF68C7CE-9126-4CAE-990C-1D1AAA59D97A}" destId="{6F540AD9-75D7-4AF4-809B-48F33D5E0A74}" srcOrd="1" destOrd="0" presId="urn:microsoft.com/office/officeart/2005/8/layout/orgChart1"/>
    <dgm:cxn modelId="{7DD766E4-D586-41E5-99DD-DE0CE3BFE980}" type="presParOf" srcId="{BF68C7CE-9126-4CAE-990C-1D1AAA59D97A}" destId="{9B8C4C7E-A55D-4895-8C16-4A0DB8B249CF}" srcOrd="2" destOrd="0" presId="urn:microsoft.com/office/officeart/2005/8/layout/orgChart1"/>
    <dgm:cxn modelId="{D149C61A-EC20-414C-AEA6-0BF8FF979217}" type="presParOf" srcId="{918FBEA0-12D0-4E00-BC80-7509C8D39BEA}" destId="{B1F3654D-7676-42F4-ABBE-8CFB5DD1CEA1}" srcOrd="2" destOrd="0" presId="urn:microsoft.com/office/officeart/2005/8/layout/orgChart1"/>
    <dgm:cxn modelId="{1AC7CBBB-16F2-4B1B-81AC-00F7DE90C20A}" type="presParOf" srcId="{01729C1F-B93B-490C-8873-17447FAA2F0E}" destId="{35881264-8082-495C-A223-C6843865CAF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6258C5DF-7B2B-4652-8822-BEB09642C73A}" type="doc">
      <dgm:prSet loTypeId="urn:microsoft.com/office/officeart/2005/8/layout/radial5" loCatId="relationship" qsTypeId="urn:microsoft.com/office/officeart/2005/8/quickstyle/simple1" qsCatId="simple" csTypeId="urn:microsoft.com/office/officeart/2005/8/colors/colorful4" csCatId="colorful" phldr="1"/>
      <dgm:spPr/>
      <dgm:t>
        <a:bodyPr/>
        <a:lstStyle/>
        <a:p>
          <a:endParaRPr lang="en-IN"/>
        </a:p>
      </dgm:t>
    </dgm:pt>
    <dgm:pt modelId="{D7A6AF05-AF5A-4B71-A7DE-7D3C9CF009AE}">
      <dgm:prSet phldrT="[Text]" custT="1"/>
      <dgm:spPr/>
      <dgm:t>
        <a:bodyPr/>
        <a:lstStyle/>
        <a:p>
          <a:r>
            <a:rPr lang="en-IN" sz="1600" b="0" i="0" dirty="0"/>
            <a:t>Professional Misconduct</a:t>
          </a:r>
          <a:br>
            <a:rPr lang="en-IN" sz="1600" dirty="0"/>
          </a:br>
          <a:endParaRPr lang="en-IN" sz="1600" b="1" dirty="0"/>
        </a:p>
      </dgm:t>
    </dgm:pt>
    <dgm:pt modelId="{7BC8D609-691F-4BA2-8ECA-483803D688A5}" type="parTrans" cxnId="{A00629D7-D0B4-46DA-9FA1-0ED5CF246B70}">
      <dgm:prSet/>
      <dgm:spPr/>
      <dgm:t>
        <a:bodyPr/>
        <a:lstStyle/>
        <a:p>
          <a:endParaRPr lang="en-IN" sz="1600"/>
        </a:p>
      </dgm:t>
    </dgm:pt>
    <dgm:pt modelId="{24AFBFB1-4C8F-4071-A87A-E4E3EA8CBD7B}" type="sibTrans" cxnId="{A00629D7-D0B4-46DA-9FA1-0ED5CF246B70}">
      <dgm:prSet/>
      <dgm:spPr/>
      <dgm:t>
        <a:bodyPr/>
        <a:lstStyle/>
        <a:p>
          <a:endParaRPr lang="en-IN" sz="1600"/>
        </a:p>
      </dgm:t>
    </dgm:pt>
    <dgm:pt modelId="{4DB40EFC-1172-42D6-B17E-ECD2E2AD62E7}">
      <dgm:prSet custT="1"/>
      <dgm:spPr/>
      <dgm:t>
        <a:bodyPr/>
        <a:lstStyle/>
        <a:p>
          <a:r>
            <a:rPr lang="en-US" sz="1600" dirty="0"/>
            <a:t>Failure to disclose a material fact known to the Auditors.</a:t>
          </a:r>
          <a:endParaRPr lang="en-IN" sz="1600" dirty="0"/>
        </a:p>
      </dgm:t>
    </dgm:pt>
    <dgm:pt modelId="{8E733D96-10C3-432B-8FD9-36B9C22B27F1}" type="parTrans" cxnId="{3916BC47-0F2E-49E6-A898-42A16F628861}">
      <dgm:prSet custT="1"/>
      <dgm:spPr/>
      <dgm:t>
        <a:bodyPr/>
        <a:lstStyle/>
        <a:p>
          <a:endParaRPr lang="en-IN" sz="1600" dirty="0"/>
        </a:p>
      </dgm:t>
    </dgm:pt>
    <dgm:pt modelId="{599C1FD3-CACF-440C-A2A4-8D69AEAE224A}" type="sibTrans" cxnId="{3916BC47-0F2E-49E6-A898-42A16F628861}">
      <dgm:prSet/>
      <dgm:spPr/>
      <dgm:t>
        <a:bodyPr/>
        <a:lstStyle/>
        <a:p>
          <a:endParaRPr lang="en-IN" sz="1600"/>
        </a:p>
      </dgm:t>
    </dgm:pt>
    <dgm:pt modelId="{DE87CF95-610D-4DB7-8DBD-93258E2C7A0B}">
      <dgm:prSet custT="1"/>
      <dgm:spPr/>
      <dgm:t>
        <a:bodyPr/>
        <a:lstStyle/>
        <a:p>
          <a:r>
            <a:rPr lang="en-US" sz="1600" dirty="0"/>
            <a:t>Failure to report a material misstatement known to the Auditors.</a:t>
          </a:r>
          <a:endParaRPr lang="en-IN" sz="1600" dirty="0"/>
        </a:p>
      </dgm:t>
    </dgm:pt>
    <dgm:pt modelId="{C7292AEB-294B-4D54-84C2-380C02ED7514}" type="parTrans" cxnId="{AA977F6C-B1DF-4A8D-81B9-91EB3BF58B32}">
      <dgm:prSet custT="1"/>
      <dgm:spPr/>
      <dgm:t>
        <a:bodyPr/>
        <a:lstStyle/>
        <a:p>
          <a:endParaRPr lang="en-IN" sz="1600" dirty="0"/>
        </a:p>
      </dgm:t>
    </dgm:pt>
    <dgm:pt modelId="{1938066A-D8C2-48DA-9912-837F2445E08E}" type="sibTrans" cxnId="{AA977F6C-B1DF-4A8D-81B9-91EB3BF58B32}">
      <dgm:prSet/>
      <dgm:spPr/>
      <dgm:t>
        <a:bodyPr/>
        <a:lstStyle/>
        <a:p>
          <a:endParaRPr lang="en-IN" sz="1600"/>
        </a:p>
      </dgm:t>
    </dgm:pt>
    <dgm:pt modelId="{08B74F6D-5DF6-49BD-A49D-F01D6C187242}">
      <dgm:prSet custT="1"/>
      <dgm:spPr/>
      <dgm:t>
        <a:bodyPr/>
        <a:lstStyle/>
        <a:p>
          <a:r>
            <a:rPr lang="en-IN" sz="1600" dirty="0"/>
            <a:t>Failure to exercise due diligence.</a:t>
          </a:r>
        </a:p>
      </dgm:t>
    </dgm:pt>
    <dgm:pt modelId="{6CC51D3F-1C47-4495-AF03-5553EF73493B}" type="parTrans" cxnId="{0D38B63F-D06B-4B02-B042-F9C6CDE00FD1}">
      <dgm:prSet custT="1"/>
      <dgm:spPr/>
      <dgm:t>
        <a:bodyPr/>
        <a:lstStyle/>
        <a:p>
          <a:endParaRPr lang="en-IN" sz="1600" dirty="0"/>
        </a:p>
      </dgm:t>
    </dgm:pt>
    <dgm:pt modelId="{CDAA558F-C07A-4DED-B2BC-968C1A6B6E30}" type="sibTrans" cxnId="{0D38B63F-D06B-4B02-B042-F9C6CDE00FD1}">
      <dgm:prSet/>
      <dgm:spPr/>
      <dgm:t>
        <a:bodyPr/>
        <a:lstStyle/>
        <a:p>
          <a:endParaRPr lang="en-IN" sz="1600"/>
        </a:p>
      </dgm:t>
    </dgm:pt>
    <dgm:pt modelId="{D128D0B9-9A0B-4B5E-9713-48937DB4C3F4}">
      <dgm:prSet custT="1"/>
      <dgm:spPr/>
      <dgm:t>
        <a:bodyPr/>
        <a:lstStyle/>
        <a:p>
          <a:r>
            <a:rPr lang="en-IN" sz="1600" dirty="0"/>
            <a:t>Failure to obtain sufficient information.</a:t>
          </a:r>
        </a:p>
      </dgm:t>
    </dgm:pt>
    <dgm:pt modelId="{F3E0CEB9-4255-4A6E-A90E-F7AA7841C747}" type="parTrans" cxnId="{0D1FDA8C-D956-4090-87CC-33A93B2E6CD2}">
      <dgm:prSet custT="1"/>
      <dgm:spPr/>
      <dgm:t>
        <a:bodyPr/>
        <a:lstStyle/>
        <a:p>
          <a:endParaRPr lang="en-IN" sz="1600" dirty="0"/>
        </a:p>
      </dgm:t>
    </dgm:pt>
    <dgm:pt modelId="{8FA47591-EDEE-4854-B6F5-6AE39FB9A891}" type="sibTrans" cxnId="{0D1FDA8C-D956-4090-87CC-33A93B2E6CD2}">
      <dgm:prSet/>
      <dgm:spPr/>
      <dgm:t>
        <a:bodyPr/>
        <a:lstStyle/>
        <a:p>
          <a:endParaRPr lang="en-IN" sz="1600"/>
        </a:p>
      </dgm:t>
    </dgm:pt>
    <dgm:pt modelId="{6B046129-0DDA-4E02-9EC5-388D48833C1D}">
      <dgm:prSet custT="1"/>
      <dgm:spPr/>
      <dgm:t>
        <a:bodyPr/>
        <a:lstStyle/>
        <a:p>
          <a:r>
            <a:rPr lang="en-US" sz="1600" dirty="0"/>
            <a:t>Failure to invite attention of any material departure.</a:t>
          </a:r>
          <a:endParaRPr lang="en-IN" sz="1600" dirty="0"/>
        </a:p>
      </dgm:t>
    </dgm:pt>
    <dgm:pt modelId="{5F2D93D7-4FAC-451F-B042-F42B8E315A8B}" type="parTrans" cxnId="{87F894FE-72C4-4447-AD80-C06F72023B62}">
      <dgm:prSet custT="1"/>
      <dgm:spPr/>
      <dgm:t>
        <a:bodyPr/>
        <a:lstStyle/>
        <a:p>
          <a:endParaRPr lang="en-IN" sz="1600" dirty="0"/>
        </a:p>
      </dgm:t>
    </dgm:pt>
    <dgm:pt modelId="{1D43B19F-84DA-4AB5-92C7-5D2242EB89F6}" type="sibTrans" cxnId="{87F894FE-72C4-4447-AD80-C06F72023B62}">
      <dgm:prSet/>
      <dgm:spPr/>
      <dgm:t>
        <a:bodyPr/>
        <a:lstStyle/>
        <a:p>
          <a:endParaRPr lang="en-IN" sz="1600"/>
        </a:p>
      </dgm:t>
    </dgm:pt>
    <dgm:pt modelId="{79A4E7D4-CE03-4AD5-B4DF-F82F3CFBF493}">
      <dgm:prSet/>
      <dgm:spPr/>
      <dgm:t>
        <a:bodyPr/>
        <a:lstStyle/>
        <a:p>
          <a:endParaRPr lang="en-IN"/>
        </a:p>
      </dgm:t>
    </dgm:pt>
    <dgm:pt modelId="{78555E92-3E2D-48D2-AD33-799FE385D312}" type="parTrans" cxnId="{24ED5FB5-EE1A-4977-A6A2-C06CE57C981C}">
      <dgm:prSet/>
      <dgm:spPr/>
      <dgm:t>
        <a:bodyPr/>
        <a:lstStyle/>
        <a:p>
          <a:endParaRPr lang="en-IN" sz="1600"/>
        </a:p>
      </dgm:t>
    </dgm:pt>
    <dgm:pt modelId="{C96C8569-7112-4AB2-B111-5BEEFAE65BBE}" type="sibTrans" cxnId="{24ED5FB5-EE1A-4977-A6A2-C06CE57C981C}">
      <dgm:prSet/>
      <dgm:spPr/>
      <dgm:t>
        <a:bodyPr/>
        <a:lstStyle/>
        <a:p>
          <a:endParaRPr lang="en-IN" sz="1600"/>
        </a:p>
      </dgm:t>
    </dgm:pt>
    <dgm:pt modelId="{97C61F04-788A-44E2-98C5-9C041E90614D}" type="pres">
      <dgm:prSet presAssocID="{6258C5DF-7B2B-4652-8822-BEB09642C73A}" presName="Name0" presStyleCnt="0">
        <dgm:presLayoutVars>
          <dgm:chMax val="1"/>
          <dgm:dir/>
          <dgm:animLvl val="ctr"/>
          <dgm:resizeHandles val="exact"/>
        </dgm:presLayoutVars>
      </dgm:prSet>
      <dgm:spPr/>
    </dgm:pt>
    <dgm:pt modelId="{4C10C4AB-905D-4ECB-B7AD-622B58A39801}" type="pres">
      <dgm:prSet presAssocID="{D7A6AF05-AF5A-4B71-A7DE-7D3C9CF009AE}" presName="centerShape" presStyleLbl="node0" presStyleIdx="0" presStyleCnt="1"/>
      <dgm:spPr/>
    </dgm:pt>
    <dgm:pt modelId="{E982A5D8-14CA-40D3-97AA-15938DD4CECC}" type="pres">
      <dgm:prSet presAssocID="{8E733D96-10C3-432B-8FD9-36B9C22B27F1}" presName="parTrans" presStyleLbl="sibTrans2D1" presStyleIdx="0" presStyleCnt="5"/>
      <dgm:spPr/>
    </dgm:pt>
    <dgm:pt modelId="{1E95FD41-D407-4489-8717-100EC9031824}" type="pres">
      <dgm:prSet presAssocID="{8E733D96-10C3-432B-8FD9-36B9C22B27F1}" presName="connectorText" presStyleLbl="sibTrans2D1" presStyleIdx="0" presStyleCnt="5"/>
      <dgm:spPr/>
    </dgm:pt>
    <dgm:pt modelId="{597DCCB3-B13D-4DE5-AF73-F8A32CC99360}" type="pres">
      <dgm:prSet presAssocID="{4DB40EFC-1172-42D6-B17E-ECD2E2AD62E7}" presName="node" presStyleLbl="node1" presStyleIdx="0" presStyleCnt="5" custRadScaleRad="100372" custRadScaleInc="-943">
        <dgm:presLayoutVars>
          <dgm:bulletEnabled val="1"/>
        </dgm:presLayoutVars>
      </dgm:prSet>
      <dgm:spPr/>
    </dgm:pt>
    <dgm:pt modelId="{5F00BBD6-6862-4CA9-9CCC-E5A9DD0D3207}" type="pres">
      <dgm:prSet presAssocID="{C7292AEB-294B-4D54-84C2-380C02ED7514}" presName="parTrans" presStyleLbl="sibTrans2D1" presStyleIdx="1" presStyleCnt="5"/>
      <dgm:spPr/>
    </dgm:pt>
    <dgm:pt modelId="{C8597ACF-3D1E-43D1-8C47-606BA99EADA1}" type="pres">
      <dgm:prSet presAssocID="{C7292AEB-294B-4D54-84C2-380C02ED7514}" presName="connectorText" presStyleLbl="sibTrans2D1" presStyleIdx="1" presStyleCnt="5"/>
      <dgm:spPr/>
    </dgm:pt>
    <dgm:pt modelId="{C2C3E688-9556-4AE8-9339-1C436A51B7EE}" type="pres">
      <dgm:prSet presAssocID="{DE87CF95-610D-4DB7-8DBD-93258E2C7A0B}" presName="node" presStyleLbl="node1" presStyleIdx="1" presStyleCnt="5">
        <dgm:presLayoutVars>
          <dgm:bulletEnabled val="1"/>
        </dgm:presLayoutVars>
      </dgm:prSet>
      <dgm:spPr/>
    </dgm:pt>
    <dgm:pt modelId="{BED4C5EB-1ADB-4046-89B0-567ECFF9ADCD}" type="pres">
      <dgm:prSet presAssocID="{6CC51D3F-1C47-4495-AF03-5553EF73493B}" presName="parTrans" presStyleLbl="sibTrans2D1" presStyleIdx="2" presStyleCnt="5"/>
      <dgm:spPr/>
    </dgm:pt>
    <dgm:pt modelId="{68C06B70-9AC4-447B-89FB-63C29F82E919}" type="pres">
      <dgm:prSet presAssocID="{6CC51D3F-1C47-4495-AF03-5553EF73493B}" presName="connectorText" presStyleLbl="sibTrans2D1" presStyleIdx="2" presStyleCnt="5"/>
      <dgm:spPr/>
    </dgm:pt>
    <dgm:pt modelId="{2AA64178-F24C-41F8-8E03-FC4B8276A67D}" type="pres">
      <dgm:prSet presAssocID="{08B74F6D-5DF6-49BD-A49D-F01D6C187242}" presName="node" presStyleLbl="node1" presStyleIdx="2" presStyleCnt="5">
        <dgm:presLayoutVars>
          <dgm:bulletEnabled val="1"/>
        </dgm:presLayoutVars>
      </dgm:prSet>
      <dgm:spPr/>
    </dgm:pt>
    <dgm:pt modelId="{C6F0B979-2827-4477-9844-3588368E2A40}" type="pres">
      <dgm:prSet presAssocID="{F3E0CEB9-4255-4A6E-A90E-F7AA7841C747}" presName="parTrans" presStyleLbl="sibTrans2D1" presStyleIdx="3" presStyleCnt="5"/>
      <dgm:spPr/>
    </dgm:pt>
    <dgm:pt modelId="{BA8180CE-6078-4DF3-B8F1-B44A9D654D69}" type="pres">
      <dgm:prSet presAssocID="{F3E0CEB9-4255-4A6E-A90E-F7AA7841C747}" presName="connectorText" presStyleLbl="sibTrans2D1" presStyleIdx="3" presStyleCnt="5"/>
      <dgm:spPr/>
    </dgm:pt>
    <dgm:pt modelId="{A09EDCB5-C99C-4FFA-B591-EF2FE9825790}" type="pres">
      <dgm:prSet presAssocID="{D128D0B9-9A0B-4B5E-9713-48937DB4C3F4}" presName="node" presStyleLbl="node1" presStyleIdx="3" presStyleCnt="5">
        <dgm:presLayoutVars>
          <dgm:bulletEnabled val="1"/>
        </dgm:presLayoutVars>
      </dgm:prSet>
      <dgm:spPr/>
    </dgm:pt>
    <dgm:pt modelId="{B5853814-4DAA-4028-BE6B-65AECF69CF38}" type="pres">
      <dgm:prSet presAssocID="{5F2D93D7-4FAC-451F-B042-F42B8E315A8B}" presName="parTrans" presStyleLbl="sibTrans2D1" presStyleIdx="4" presStyleCnt="5"/>
      <dgm:spPr/>
    </dgm:pt>
    <dgm:pt modelId="{499AB910-9BC0-4E3E-82F1-6D070D5765B4}" type="pres">
      <dgm:prSet presAssocID="{5F2D93D7-4FAC-451F-B042-F42B8E315A8B}" presName="connectorText" presStyleLbl="sibTrans2D1" presStyleIdx="4" presStyleCnt="5"/>
      <dgm:spPr/>
    </dgm:pt>
    <dgm:pt modelId="{1A288F90-62E8-43C5-837A-A24470D6EF30}" type="pres">
      <dgm:prSet presAssocID="{6B046129-0DDA-4E02-9EC5-388D48833C1D}" presName="node" presStyleLbl="node1" presStyleIdx="4" presStyleCnt="5">
        <dgm:presLayoutVars>
          <dgm:bulletEnabled val="1"/>
        </dgm:presLayoutVars>
      </dgm:prSet>
      <dgm:spPr/>
    </dgm:pt>
  </dgm:ptLst>
  <dgm:cxnLst>
    <dgm:cxn modelId="{FC327717-610D-4C85-8A13-922BE3C0BB61}" type="presOf" srcId="{6258C5DF-7B2B-4652-8822-BEB09642C73A}" destId="{97C61F04-788A-44E2-98C5-9C041E90614D}" srcOrd="0" destOrd="0" presId="urn:microsoft.com/office/officeart/2005/8/layout/radial5"/>
    <dgm:cxn modelId="{3010DB19-F0FC-45F2-8D6B-30B35F76A793}" type="presOf" srcId="{6B046129-0DDA-4E02-9EC5-388D48833C1D}" destId="{1A288F90-62E8-43C5-837A-A24470D6EF30}" srcOrd="0" destOrd="0" presId="urn:microsoft.com/office/officeart/2005/8/layout/radial5"/>
    <dgm:cxn modelId="{1B94BD24-F9FD-44B7-A314-2790DB6A6602}" type="presOf" srcId="{5F2D93D7-4FAC-451F-B042-F42B8E315A8B}" destId="{B5853814-4DAA-4028-BE6B-65AECF69CF38}" srcOrd="0" destOrd="0" presId="urn:microsoft.com/office/officeart/2005/8/layout/radial5"/>
    <dgm:cxn modelId="{7C636E32-B56C-46CA-8AD9-91E07C3C374D}" type="presOf" srcId="{4DB40EFC-1172-42D6-B17E-ECD2E2AD62E7}" destId="{597DCCB3-B13D-4DE5-AF73-F8A32CC99360}" srcOrd="0" destOrd="0" presId="urn:microsoft.com/office/officeart/2005/8/layout/radial5"/>
    <dgm:cxn modelId="{36A33938-521D-4256-B748-A957FAE00B14}" type="presOf" srcId="{F3E0CEB9-4255-4A6E-A90E-F7AA7841C747}" destId="{C6F0B979-2827-4477-9844-3588368E2A40}" srcOrd="0" destOrd="0" presId="urn:microsoft.com/office/officeart/2005/8/layout/radial5"/>
    <dgm:cxn modelId="{283AC039-7269-4AA8-A8F1-CA4636416534}" type="presOf" srcId="{C7292AEB-294B-4D54-84C2-380C02ED7514}" destId="{C8597ACF-3D1E-43D1-8C47-606BA99EADA1}" srcOrd="1" destOrd="0" presId="urn:microsoft.com/office/officeart/2005/8/layout/radial5"/>
    <dgm:cxn modelId="{4A83A53B-9890-416D-AAE0-DF51C3471CAB}" type="presOf" srcId="{5F2D93D7-4FAC-451F-B042-F42B8E315A8B}" destId="{499AB910-9BC0-4E3E-82F1-6D070D5765B4}" srcOrd="1" destOrd="0" presId="urn:microsoft.com/office/officeart/2005/8/layout/radial5"/>
    <dgm:cxn modelId="{0D38B63F-D06B-4B02-B042-F9C6CDE00FD1}" srcId="{D7A6AF05-AF5A-4B71-A7DE-7D3C9CF009AE}" destId="{08B74F6D-5DF6-49BD-A49D-F01D6C187242}" srcOrd="2" destOrd="0" parTransId="{6CC51D3F-1C47-4495-AF03-5553EF73493B}" sibTransId="{CDAA558F-C07A-4DED-B2BC-968C1A6B6E30}"/>
    <dgm:cxn modelId="{C9E55665-01DF-4DE9-B7FA-A15F9C81B89F}" type="presOf" srcId="{D128D0B9-9A0B-4B5E-9713-48937DB4C3F4}" destId="{A09EDCB5-C99C-4FFA-B591-EF2FE9825790}" srcOrd="0" destOrd="0" presId="urn:microsoft.com/office/officeart/2005/8/layout/radial5"/>
    <dgm:cxn modelId="{3916BC47-0F2E-49E6-A898-42A16F628861}" srcId="{D7A6AF05-AF5A-4B71-A7DE-7D3C9CF009AE}" destId="{4DB40EFC-1172-42D6-B17E-ECD2E2AD62E7}" srcOrd="0" destOrd="0" parTransId="{8E733D96-10C3-432B-8FD9-36B9C22B27F1}" sibTransId="{599C1FD3-CACF-440C-A2A4-8D69AEAE224A}"/>
    <dgm:cxn modelId="{AA977F6C-B1DF-4A8D-81B9-91EB3BF58B32}" srcId="{D7A6AF05-AF5A-4B71-A7DE-7D3C9CF009AE}" destId="{DE87CF95-610D-4DB7-8DBD-93258E2C7A0B}" srcOrd="1" destOrd="0" parTransId="{C7292AEB-294B-4D54-84C2-380C02ED7514}" sibTransId="{1938066A-D8C2-48DA-9912-837F2445E08E}"/>
    <dgm:cxn modelId="{2F203252-EACD-4FBC-90E8-3D0ABC300D50}" type="presOf" srcId="{08B74F6D-5DF6-49BD-A49D-F01D6C187242}" destId="{2AA64178-F24C-41F8-8E03-FC4B8276A67D}" srcOrd="0" destOrd="0" presId="urn:microsoft.com/office/officeart/2005/8/layout/radial5"/>
    <dgm:cxn modelId="{262AF577-D194-4F33-892C-89A930F3BB23}" type="presOf" srcId="{8E733D96-10C3-432B-8FD9-36B9C22B27F1}" destId="{E982A5D8-14CA-40D3-97AA-15938DD4CECC}" srcOrd="0" destOrd="0" presId="urn:microsoft.com/office/officeart/2005/8/layout/radial5"/>
    <dgm:cxn modelId="{0C23508B-3E12-4774-B543-39B1FCDFA7E3}" type="presOf" srcId="{6CC51D3F-1C47-4495-AF03-5553EF73493B}" destId="{68C06B70-9AC4-447B-89FB-63C29F82E919}" srcOrd="1" destOrd="0" presId="urn:microsoft.com/office/officeart/2005/8/layout/radial5"/>
    <dgm:cxn modelId="{0D1FDA8C-D956-4090-87CC-33A93B2E6CD2}" srcId="{D7A6AF05-AF5A-4B71-A7DE-7D3C9CF009AE}" destId="{D128D0B9-9A0B-4B5E-9713-48937DB4C3F4}" srcOrd="3" destOrd="0" parTransId="{F3E0CEB9-4255-4A6E-A90E-F7AA7841C747}" sibTransId="{8FA47591-EDEE-4854-B6F5-6AE39FB9A891}"/>
    <dgm:cxn modelId="{36BC65A1-B20D-48B2-9924-CBE9EE3866F7}" type="presOf" srcId="{F3E0CEB9-4255-4A6E-A90E-F7AA7841C747}" destId="{BA8180CE-6078-4DF3-B8F1-B44A9D654D69}" srcOrd="1" destOrd="0" presId="urn:microsoft.com/office/officeart/2005/8/layout/radial5"/>
    <dgm:cxn modelId="{24ED5FB5-EE1A-4977-A6A2-C06CE57C981C}" srcId="{6258C5DF-7B2B-4652-8822-BEB09642C73A}" destId="{79A4E7D4-CE03-4AD5-B4DF-F82F3CFBF493}" srcOrd="1" destOrd="0" parTransId="{78555E92-3E2D-48D2-AD33-799FE385D312}" sibTransId="{C96C8569-7112-4AB2-B111-5BEEFAE65BBE}"/>
    <dgm:cxn modelId="{C5D285C4-BBB1-4DC9-8161-07DF7D1EA9B4}" type="presOf" srcId="{8E733D96-10C3-432B-8FD9-36B9C22B27F1}" destId="{1E95FD41-D407-4489-8717-100EC9031824}" srcOrd="1" destOrd="0" presId="urn:microsoft.com/office/officeart/2005/8/layout/radial5"/>
    <dgm:cxn modelId="{A00629D7-D0B4-46DA-9FA1-0ED5CF246B70}" srcId="{6258C5DF-7B2B-4652-8822-BEB09642C73A}" destId="{D7A6AF05-AF5A-4B71-A7DE-7D3C9CF009AE}" srcOrd="0" destOrd="0" parTransId="{7BC8D609-691F-4BA2-8ECA-483803D688A5}" sibTransId="{24AFBFB1-4C8F-4071-A87A-E4E3EA8CBD7B}"/>
    <dgm:cxn modelId="{C0BBF2D7-43F1-4520-85B6-CF0DB4600EBC}" type="presOf" srcId="{DE87CF95-610D-4DB7-8DBD-93258E2C7A0B}" destId="{C2C3E688-9556-4AE8-9339-1C436A51B7EE}" srcOrd="0" destOrd="0" presId="urn:microsoft.com/office/officeart/2005/8/layout/radial5"/>
    <dgm:cxn modelId="{559E34E1-6D1E-4472-BB74-586B53D2F4F5}" type="presOf" srcId="{6CC51D3F-1C47-4495-AF03-5553EF73493B}" destId="{BED4C5EB-1ADB-4046-89B0-567ECFF9ADCD}" srcOrd="0" destOrd="0" presId="urn:microsoft.com/office/officeart/2005/8/layout/radial5"/>
    <dgm:cxn modelId="{2D96E4E7-B5A3-44FA-8CA2-8747529BEA8E}" type="presOf" srcId="{C7292AEB-294B-4D54-84C2-380C02ED7514}" destId="{5F00BBD6-6862-4CA9-9CCC-E5A9DD0D3207}" srcOrd="0" destOrd="0" presId="urn:microsoft.com/office/officeart/2005/8/layout/radial5"/>
    <dgm:cxn modelId="{C94A0EFC-0F24-4F2F-B792-DE5C89377992}" type="presOf" srcId="{D7A6AF05-AF5A-4B71-A7DE-7D3C9CF009AE}" destId="{4C10C4AB-905D-4ECB-B7AD-622B58A39801}" srcOrd="0" destOrd="0" presId="urn:microsoft.com/office/officeart/2005/8/layout/radial5"/>
    <dgm:cxn modelId="{87F894FE-72C4-4447-AD80-C06F72023B62}" srcId="{D7A6AF05-AF5A-4B71-A7DE-7D3C9CF009AE}" destId="{6B046129-0DDA-4E02-9EC5-388D48833C1D}" srcOrd="4" destOrd="0" parTransId="{5F2D93D7-4FAC-451F-B042-F42B8E315A8B}" sibTransId="{1D43B19F-84DA-4AB5-92C7-5D2242EB89F6}"/>
    <dgm:cxn modelId="{48128E23-62CB-48AE-8D6E-845190771A57}" type="presParOf" srcId="{97C61F04-788A-44E2-98C5-9C041E90614D}" destId="{4C10C4AB-905D-4ECB-B7AD-622B58A39801}" srcOrd="0" destOrd="0" presId="urn:microsoft.com/office/officeart/2005/8/layout/radial5"/>
    <dgm:cxn modelId="{5C3FA962-EE63-43C8-83E6-24205BC28374}" type="presParOf" srcId="{97C61F04-788A-44E2-98C5-9C041E90614D}" destId="{E982A5D8-14CA-40D3-97AA-15938DD4CECC}" srcOrd="1" destOrd="0" presId="urn:microsoft.com/office/officeart/2005/8/layout/radial5"/>
    <dgm:cxn modelId="{74951B61-7066-4181-B757-D64156F11F8D}" type="presParOf" srcId="{E982A5D8-14CA-40D3-97AA-15938DD4CECC}" destId="{1E95FD41-D407-4489-8717-100EC9031824}" srcOrd="0" destOrd="0" presId="urn:microsoft.com/office/officeart/2005/8/layout/radial5"/>
    <dgm:cxn modelId="{71A1C0B7-C80E-4496-9F61-A249CA80A7F6}" type="presParOf" srcId="{97C61F04-788A-44E2-98C5-9C041E90614D}" destId="{597DCCB3-B13D-4DE5-AF73-F8A32CC99360}" srcOrd="2" destOrd="0" presId="urn:microsoft.com/office/officeart/2005/8/layout/radial5"/>
    <dgm:cxn modelId="{EA6D639A-6499-421D-B86F-70C950389AC6}" type="presParOf" srcId="{97C61F04-788A-44E2-98C5-9C041E90614D}" destId="{5F00BBD6-6862-4CA9-9CCC-E5A9DD0D3207}" srcOrd="3" destOrd="0" presId="urn:microsoft.com/office/officeart/2005/8/layout/radial5"/>
    <dgm:cxn modelId="{6D56EF73-F6F3-4401-9194-19CA65C2CE06}" type="presParOf" srcId="{5F00BBD6-6862-4CA9-9CCC-E5A9DD0D3207}" destId="{C8597ACF-3D1E-43D1-8C47-606BA99EADA1}" srcOrd="0" destOrd="0" presId="urn:microsoft.com/office/officeart/2005/8/layout/radial5"/>
    <dgm:cxn modelId="{02C08222-D053-4752-A05C-E28368D7C4B3}" type="presParOf" srcId="{97C61F04-788A-44E2-98C5-9C041E90614D}" destId="{C2C3E688-9556-4AE8-9339-1C436A51B7EE}" srcOrd="4" destOrd="0" presId="urn:microsoft.com/office/officeart/2005/8/layout/radial5"/>
    <dgm:cxn modelId="{D0AB7467-2458-4604-9D94-0059CFD7129E}" type="presParOf" srcId="{97C61F04-788A-44E2-98C5-9C041E90614D}" destId="{BED4C5EB-1ADB-4046-89B0-567ECFF9ADCD}" srcOrd="5" destOrd="0" presId="urn:microsoft.com/office/officeart/2005/8/layout/radial5"/>
    <dgm:cxn modelId="{37E94AE3-8105-4574-B149-F5199821219F}" type="presParOf" srcId="{BED4C5EB-1ADB-4046-89B0-567ECFF9ADCD}" destId="{68C06B70-9AC4-447B-89FB-63C29F82E919}" srcOrd="0" destOrd="0" presId="urn:microsoft.com/office/officeart/2005/8/layout/radial5"/>
    <dgm:cxn modelId="{D6D96686-8909-4E42-9B1E-67AABD1064EC}" type="presParOf" srcId="{97C61F04-788A-44E2-98C5-9C041E90614D}" destId="{2AA64178-F24C-41F8-8E03-FC4B8276A67D}" srcOrd="6" destOrd="0" presId="urn:microsoft.com/office/officeart/2005/8/layout/radial5"/>
    <dgm:cxn modelId="{816D4157-51B3-4998-97B1-F0C6CA24215A}" type="presParOf" srcId="{97C61F04-788A-44E2-98C5-9C041E90614D}" destId="{C6F0B979-2827-4477-9844-3588368E2A40}" srcOrd="7" destOrd="0" presId="urn:microsoft.com/office/officeart/2005/8/layout/radial5"/>
    <dgm:cxn modelId="{5E2C719C-E372-4046-97AC-E36914774DC8}" type="presParOf" srcId="{C6F0B979-2827-4477-9844-3588368E2A40}" destId="{BA8180CE-6078-4DF3-B8F1-B44A9D654D69}" srcOrd="0" destOrd="0" presId="urn:microsoft.com/office/officeart/2005/8/layout/radial5"/>
    <dgm:cxn modelId="{F9C56B20-459D-4CE4-B50D-8F98A982BB43}" type="presParOf" srcId="{97C61F04-788A-44E2-98C5-9C041E90614D}" destId="{A09EDCB5-C99C-4FFA-B591-EF2FE9825790}" srcOrd="8" destOrd="0" presId="urn:microsoft.com/office/officeart/2005/8/layout/radial5"/>
    <dgm:cxn modelId="{257A44D3-5E13-4F07-AEDF-C122C409EBE8}" type="presParOf" srcId="{97C61F04-788A-44E2-98C5-9C041E90614D}" destId="{B5853814-4DAA-4028-BE6B-65AECF69CF38}" srcOrd="9" destOrd="0" presId="urn:microsoft.com/office/officeart/2005/8/layout/radial5"/>
    <dgm:cxn modelId="{7C7E0E99-9834-417B-A654-91CD1450AC83}" type="presParOf" srcId="{B5853814-4DAA-4028-BE6B-65AECF69CF38}" destId="{499AB910-9BC0-4E3E-82F1-6D070D5765B4}" srcOrd="0" destOrd="0" presId="urn:microsoft.com/office/officeart/2005/8/layout/radial5"/>
    <dgm:cxn modelId="{81648AB6-2C9B-49CE-83D6-88B4803D770A}" type="presParOf" srcId="{97C61F04-788A-44E2-98C5-9C041E90614D}" destId="{1A288F90-62E8-43C5-837A-A24470D6EF30}"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6258C5DF-7B2B-4652-8822-BEB09642C73A}" type="doc">
      <dgm:prSet loTypeId="urn:microsoft.com/office/officeart/2005/8/layout/radial5" loCatId="relationship" qsTypeId="urn:microsoft.com/office/officeart/2005/8/quickstyle/simple1" qsCatId="simple" csTypeId="urn:microsoft.com/office/officeart/2005/8/colors/colorful3" csCatId="colorful" phldr="1"/>
      <dgm:spPr/>
      <dgm:t>
        <a:bodyPr/>
        <a:lstStyle/>
        <a:p>
          <a:endParaRPr lang="en-IN"/>
        </a:p>
      </dgm:t>
    </dgm:pt>
    <dgm:pt modelId="{D7A6AF05-AF5A-4B71-A7DE-7D3C9CF009AE}">
      <dgm:prSet phldrT="[Text]" custT="1"/>
      <dgm:spPr/>
      <dgm:t>
        <a:bodyPr/>
        <a:lstStyle/>
        <a:p>
          <a:r>
            <a:rPr lang="en-US" sz="1400" b="1" dirty="0"/>
            <a:t>Major Lapses in the Audit</a:t>
          </a:r>
          <a:endParaRPr lang="en-IN" sz="1400" b="1" dirty="0"/>
        </a:p>
      </dgm:t>
    </dgm:pt>
    <dgm:pt modelId="{7BC8D609-691F-4BA2-8ECA-483803D688A5}" type="parTrans" cxnId="{A00629D7-D0B4-46DA-9FA1-0ED5CF246B70}">
      <dgm:prSet/>
      <dgm:spPr/>
      <dgm:t>
        <a:bodyPr/>
        <a:lstStyle/>
        <a:p>
          <a:endParaRPr lang="en-IN" sz="1200"/>
        </a:p>
      </dgm:t>
    </dgm:pt>
    <dgm:pt modelId="{24AFBFB1-4C8F-4071-A87A-E4E3EA8CBD7B}" type="sibTrans" cxnId="{A00629D7-D0B4-46DA-9FA1-0ED5CF246B70}">
      <dgm:prSet/>
      <dgm:spPr/>
      <dgm:t>
        <a:bodyPr/>
        <a:lstStyle/>
        <a:p>
          <a:endParaRPr lang="en-IN" sz="1200"/>
        </a:p>
      </dgm:t>
    </dgm:pt>
    <dgm:pt modelId="{EB15B947-9F63-4765-9299-375275240D5A}">
      <dgm:prSet phldrT="[Text]" custT="1"/>
      <dgm:spPr/>
      <dgm:t>
        <a:bodyPr/>
        <a:lstStyle/>
        <a:p>
          <a:r>
            <a:rPr lang="en-US" sz="1200" dirty="0"/>
            <a:t>The Auditors were in non-compliance with requirements relating to independence of the Auditor</a:t>
          </a:r>
          <a:endParaRPr lang="en-IN" sz="1200" dirty="0"/>
        </a:p>
      </dgm:t>
    </dgm:pt>
    <dgm:pt modelId="{75769B5D-779D-44B8-BF4E-07D45C2A4C07}" type="parTrans" cxnId="{CC843909-A2AF-4C5E-ADF5-AD15474AF922}">
      <dgm:prSet custT="1"/>
      <dgm:spPr/>
      <dgm:t>
        <a:bodyPr/>
        <a:lstStyle/>
        <a:p>
          <a:endParaRPr lang="en-IN" sz="1200" dirty="0"/>
        </a:p>
      </dgm:t>
    </dgm:pt>
    <dgm:pt modelId="{6AA0E0E5-FA0C-49FE-97DF-31DCBA058E79}" type="sibTrans" cxnId="{CC843909-A2AF-4C5E-ADF5-AD15474AF922}">
      <dgm:prSet/>
      <dgm:spPr/>
      <dgm:t>
        <a:bodyPr/>
        <a:lstStyle/>
        <a:p>
          <a:endParaRPr lang="en-IN" sz="1200"/>
        </a:p>
      </dgm:t>
    </dgm:pt>
    <dgm:pt modelId="{D864F245-ABFC-4ACB-B41D-9817C219B6A2}">
      <dgm:prSet phldrT="[Text]" custT="1"/>
      <dgm:spPr/>
      <dgm:t>
        <a:bodyPr/>
        <a:lstStyle/>
        <a:p>
          <a:r>
            <a:rPr lang="en-US" sz="1200" dirty="0"/>
            <a:t>Failure on the part of Auditors as they were unable to understand the nature of GVIL including its operations, ownership and governance structures, types of investments GVIL was making, and it was financed</a:t>
          </a:r>
          <a:endParaRPr lang="en-IN" sz="1200" dirty="0"/>
        </a:p>
      </dgm:t>
    </dgm:pt>
    <dgm:pt modelId="{981459BD-9EFC-45DB-A266-C7F20602DB17}" type="parTrans" cxnId="{2FF03437-E1FE-477D-84A0-31BE2DE681BF}">
      <dgm:prSet custT="1"/>
      <dgm:spPr/>
      <dgm:t>
        <a:bodyPr/>
        <a:lstStyle/>
        <a:p>
          <a:endParaRPr lang="en-IN" sz="1200" dirty="0"/>
        </a:p>
      </dgm:t>
    </dgm:pt>
    <dgm:pt modelId="{FFA10B0A-D468-498B-B54D-2657020D36D5}" type="sibTrans" cxnId="{2FF03437-E1FE-477D-84A0-31BE2DE681BF}">
      <dgm:prSet/>
      <dgm:spPr/>
      <dgm:t>
        <a:bodyPr/>
        <a:lstStyle/>
        <a:p>
          <a:endParaRPr lang="en-IN" sz="1200"/>
        </a:p>
      </dgm:t>
    </dgm:pt>
    <dgm:pt modelId="{F2B66737-5D83-4EC5-BEC8-0018EC8CBB5A}">
      <dgm:prSet custT="1"/>
      <dgm:spPr/>
      <dgm:t>
        <a:bodyPr/>
        <a:lstStyle/>
        <a:p>
          <a:r>
            <a:rPr lang="en-US" sz="1200" dirty="0"/>
            <a:t>Violation of Code of Ethics, as the professional fees received by the Auditors from CDEL including its promoters, exceeded the maximum threshold of 40% of the total professional fees</a:t>
          </a:r>
          <a:endParaRPr lang="en-IN" sz="1200" dirty="0"/>
        </a:p>
      </dgm:t>
    </dgm:pt>
    <dgm:pt modelId="{EF3DD56E-9351-4581-A9C5-DB68FBB38001}" type="parTrans" cxnId="{A2CFBDB3-1AF4-4A3A-82B9-7B7E8E9A6888}">
      <dgm:prSet custT="1"/>
      <dgm:spPr/>
      <dgm:t>
        <a:bodyPr/>
        <a:lstStyle/>
        <a:p>
          <a:endParaRPr lang="en-IN" sz="1200" dirty="0"/>
        </a:p>
      </dgm:t>
    </dgm:pt>
    <dgm:pt modelId="{A3756BFD-4405-419B-8D7A-5FC72D0B811A}" type="sibTrans" cxnId="{A2CFBDB3-1AF4-4A3A-82B9-7B7E8E9A6888}">
      <dgm:prSet/>
      <dgm:spPr/>
      <dgm:t>
        <a:bodyPr/>
        <a:lstStyle/>
        <a:p>
          <a:endParaRPr lang="en-IN" sz="1200"/>
        </a:p>
      </dgm:t>
    </dgm:pt>
    <dgm:pt modelId="{EBD43E3E-B34D-435B-A782-AD57674F67E9}">
      <dgm:prSet custT="1"/>
      <dgm:spPr/>
      <dgm:t>
        <a:bodyPr/>
        <a:lstStyle/>
        <a:p>
          <a:r>
            <a:rPr lang="en-US" sz="1200" dirty="0"/>
            <a:t>Failure to evaluate management’s assessment of the entity’s ability to continue as going concern</a:t>
          </a:r>
          <a:endParaRPr lang="en-IN" sz="1200" dirty="0"/>
        </a:p>
      </dgm:t>
    </dgm:pt>
    <dgm:pt modelId="{C1D23FD9-D444-4766-8BEA-C9D12148E9BB}" type="parTrans" cxnId="{30FF2F7D-B9DA-46B4-AC9E-FEBDB5379937}">
      <dgm:prSet custT="1"/>
      <dgm:spPr/>
      <dgm:t>
        <a:bodyPr/>
        <a:lstStyle/>
        <a:p>
          <a:endParaRPr lang="en-IN" sz="1200" dirty="0"/>
        </a:p>
      </dgm:t>
    </dgm:pt>
    <dgm:pt modelId="{66D9DFB5-D368-424D-A86F-F51996A4CC59}" type="sibTrans" cxnId="{30FF2F7D-B9DA-46B4-AC9E-FEBDB5379937}">
      <dgm:prSet/>
      <dgm:spPr/>
      <dgm:t>
        <a:bodyPr/>
        <a:lstStyle/>
        <a:p>
          <a:endParaRPr lang="en-IN" sz="1200"/>
        </a:p>
      </dgm:t>
    </dgm:pt>
    <dgm:pt modelId="{F5B6620A-7CAD-418E-9138-A73118F55BA0}">
      <dgm:prSet custT="1"/>
      <dgm:spPr/>
      <dgm:t>
        <a:bodyPr/>
        <a:lstStyle/>
        <a:p>
          <a:r>
            <a:rPr lang="en-US" sz="1200" dirty="0"/>
            <a:t>Failure to report material misstatements of Rs. 325 crores in Statement of Cash Flows</a:t>
          </a:r>
          <a:endParaRPr lang="en-IN" sz="1200" dirty="0"/>
        </a:p>
      </dgm:t>
    </dgm:pt>
    <dgm:pt modelId="{50E886C5-C98A-40D0-9BC7-0D13417470C2}" type="parTrans" cxnId="{DF44BBAC-0A47-4998-8FAB-FE35872CECA3}">
      <dgm:prSet custT="1"/>
      <dgm:spPr/>
      <dgm:t>
        <a:bodyPr/>
        <a:lstStyle/>
        <a:p>
          <a:endParaRPr lang="en-IN" sz="1200" dirty="0"/>
        </a:p>
      </dgm:t>
    </dgm:pt>
    <dgm:pt modelId="{67B0F07A-9557-4982-8BE9-E247DFD030CB}" type="sibTrans" cxnId="{DF44BBAC-0A47-4998-8FAB-FE35872CECA3}">
      <dgm:prSet/>
      <dgm:spPr/>
      <dgm:t>
        <a:bodyPr/>
        <a:lstStyle/>
        <a:p>
          <a:endParaRPr lang="en-IN" sz="1200"/>
        </a:p>
      </dgm:t>
    </dgm:pt>
    <dgm:pt modelId="{97C61F04-788A-44E2-98C5-9C041E90614D}" type="pres">
      <dgm:prSet presAssocID="{6258C5DF-7B2B-4652-8822-BEB09642C73A}" presName="Name0" presStyleCnt="0">
        <dgm:presLayoutVars>
          <dgm:chMax val="1"/>
          <dgm:dir/>
          <dgm:animLvl val="ctr"/>
          <dgm:resizeHandles val="exact"/>
        </dgm:presLayoutVars>
      </dgm:prSet>
      <dgm:spPr/>
    </dgm:pt>
    <dgm:pt modelId="{4C10C4AB-905D-4ECB-B7AD-622B58A39801}" type="pres">
      <dgm:prSet presAssocID="{D7A6AF05-AF5A-4B71-A7DE-7D3C9CF009AE}" presName="centerShape" presStyleLbl="node0" presStyleIdx="0" presStyleCnt="1"/>
      <dgm:spPr/>
    </dgm:pt>
    <dgm:pt modelId="{3FB0E7F9-B2AD-4606-BCDD-612CF2F7255F}" type="pres">
      <dgm:prSet presAssocID="{75769B5D-779D-44B8-BF4E-07D45C2A4C07}" presName="parTrans" presStyleLbl="sibTrans2D1" presStyleIdx="0" presStyleCnt="5"/>
      <dgm:spPr/>
    </dgm:pt>
    <dgm:pt modelId="{1492B102-0107-4CA4-86BC-64765E47B738}" type="pres">
      <dgm:prSet presAssocID="{75769B5D-779D-44B8-BF4E-07D45C2A4C07}" presName="connectorText" presStyleLbl="sibTrans2D1" presStyleIdx="0" presStyleCnt="5"/>
      <dgm:spPr/>
    </dgm:pt>
    <dgm:pt modelId="{09A8BF21-11B1-466E-8618-233422B9E76D}" type="pres">
      <dgm:prSet presAssocID="{EB15B947-9F63-4765-9299-375275240D5A}" presName="node" presStyleLbl="node1" presStyleIdx="0" presStyleCnt="5">
        <dgm:presLayoutVars>
          <dgm:bulletEnabled val="1"/>
        </dgm:presLayoutVars>
      </dgm:prSet>
      <dgm:spPr/>
    </dgm:pt>
    <dgm:pt modelId="{21C95527-AE3A-4C21-A2AB-94FD3EFD1D34}" type="pres">
      <dgm:prSet presAssocID="{EF3DD56E-9351-4581-A9C5-DB68FBB38001}" presName="parTrans" presStyleLbl="sibTrans2D1" presStyleIdx="1" presStyleCnt="5" custScaleX="147503"/>
      <dgm:spPr/>
    </dgm:pt>
    <dgm:pt modelId="{9E2D8E87-EDF7-4A59-B533-3A2EC1653277}" type="pres">
      <dgm:prSet presAssocID="{EF3DD56E-9351-4581-A9C5-DB68FBB38001}" presName="connectorText" presStyleLbl="sibTrans2D1" presStyleIdx="1" presStyleCnt="5"/>
      <dgm:spPr/>
    </dgm:pt>
    <dgm:pt modelId="{6F2C325D-7BB7-45EB-BF21-284969AE0C4B}" type="pres">
      <dgm:prSet presAssocID="{F2B66737-5D83-4EC5-BEC8-0018EC8CBB5A}" presName="node" presStyleLbl="node1" presStyleIdx="1" presStyleCnt="5" custScaleX="144738" custScaleY="129219">
        <dgm:presLayoutVars>
          <dgm:bulletEnabled val="1"/>
        </dgm:presLayoutVars>
      </dgm:prSet>
      <dgm:spPr/>
    </dgm:pt>
    <dgm:pt modelId="{AF816020-5E20-4D30-80EA-6A3C6B864C02}" type="pres">
      <dgm:prSet presAssocID="{981459BD-9EFC-45DB-A266-C7F20602DB17}" presName="parTrans" presStyleLbl="sibTrans2D1" presStyleIdx="2" presStyleCnt="5" custScaleX="157463"/>
      <dgm:spPr/>
    </dgm:pt>
    <dgm:pt modelId="{59CD77C2-4102-4C85-9C95-24DB2C195872}" type="pres">
      <dgm:prSet presAssocID="{981459BD-9EFC-45DB-A266-C7F20602DB17}" presName="connectorText" presStyleLbl="sibTrans2D1" presStyleIdx="2" presStyleCnt="5"/>
      <dgm:spPr/>
    </dgm:pt>
    <dgm:pt modelId="{ABAF622C-1AA1-4524-AAD5-C8CD25B7F6CD}" type="pres">
      <dgm:prSet presAssocID="{D864F245-ABFC-4ACB-B41D-9817C219B6A2}" presName="node" presStyleLbl="node1" presStyleIdx="2" presStyleCnt="5" custScaleX="141572" custScaleY="130618">
        <dgm:presLayoutVars>
          <dgm:bulletEnabled val="1"/>
        </dgm:presLayoutVars>
      </dgm:prSet>
      <dgm:spPr/>
    </dgm:pt>
    <dgm:pt modelId="{91CD6B2C-9D89-4098-A91E-E14F1696CF91}" type="pres">
      <dgm:prSet presAssocID="{C1D23FD9-D444-4766-8BEA-C9D12148E9BB}" presName="parTrans" presStyleLbl="sibTrans2D1" presStyleIdx="3" presStyleCnt="5"/>
      <dgm:spPr/>
    </dgm:pt>
    <dgm:pt modelId="{192515A2-BA0F-45F6-92A1-76007F939102}" type="pres">
      <dgm:prSet presAssocID="{C1D23FD9-D444-4766-8BEA-C9D12148E9BB}" presName="connectorText" presStyleLbl="sibTrans2D1" presStyleIdx="3" presStyleCnt="5"/>
      <dgm:spPr/>
    </dgm:pt>
    <dgm:pt modelId="{DA3685A3-487E-4105-A627-DFA3FC523D20}" type="pres">
      <dgm:prSet presAssocID="{EBD43E3E-B34D-435B-A782-AD57674F67E9}" presName="node" presStyleLbl="node1" presStyleIdx="3" presStyleCnt="5">
        <dgm:presLayoutVars>
          <dgm:bulletEnabled val="1"/>
        </dgm:presLayoutVars>
      </dgm:prSet>
      <dgm:spPr/>
    </dgm:pt>
    <dgm:pt modelId="{BC8F2ED6-F777-47D3-85B2-D93CFD33B883}" type="pres">
      <dgm:prSet presAssocID="{50E886C5-C98A-40D0-9BC7-0D13417470C2}" presName="parTrans" presStyleLbl="sibTrans2D1" presStyleIdx="4" presStyleCnt="5"/>
      <dgm:spPr/>
    </dgm:pt>
    <dgm:pt modelId="{7749F88A-DC26-4946-AF59-2AB690DC1DC8}" type="pres">
      <dgm:prSet presAssocID="{50E886C5-C98A-40D0-9BC7-0D13417470C2}" presName="connectorText" presStyleLbl="sibTrans2D1" presStyleIdx="4" presStyleCnt="5"/>
      <dgm:spPr/>
    </dgm:pt>
    <dgm:pt modelId="{BB2DDFDF-044A-4B8F-9262-F1AE8B5B7DFD}" type="pres">
      <dgm:prSet presAssocID="{F5B6620A-7CAD-418E-9138-A73118F55BA0}" presName="node" presStyleLbl="node1" presStyleIdx="4" presStyleCnt="5">
        <dgm:presLayoutVars>
          <dgm:bulletEnabled val="1"/>
        </dgm:presLayoutVars>
      </dgm:prSet>
      <dgm:spPr/>
    </dgm:pt>
  </dgm:ptLst>
  <dgm:cxnLst>
    <dgm:cxn modelId="{CC843909-A2AF-4C5E-ADF5-AD15474AF922}" srcId="{D7A6AF05-AF5A-4B71-A7DE-7D3C9CF009AE}" destId="{EB15B947-9F63-4765-9299-375275240D5A}" srcOrd="0" destOrd="0" parTransId="{75769B5D-779D-44B8-BF4E-07D45C2A4C07}" sibTransId="{6AA0E0E5-FA0C-49FE-97DF-31DCBA058E79}"/>
    <dgm:cxn modelId="{FC327717-610D-4C85-8A13-922BE3C0BB61}" type="presOf" srcId="{6258C5DF-7B2B-4652-8822-BEB09642C73A}" destId="{97C61F04-788A-44E2-98C5-9C041E90614D}" srcOrd="0" destOrd="0" presId="urn:microsoft.com/office/officeart/2005/8/layout/radial5"/>
    <dgm:cxn modelId="{436DFE1F-CC46-43D9-AB79-2E0A80421B1C}" type="presOf" srcId="{EBD43E3E-B34D-435B-A782-AD57674F67E9}" destId="{DA3685A3-487E-4105-A627-DFA3FC523D20}" srcOrd="0" destOrd="0" presId="urn:microsoft.com/office/officeart/2005/8/layout/radial5"/>
    <dgm:cxn modelId="{7F05FB2B-AA8C-4CC6-8D36-A75664E7AB8C}" type="presOf" srcId="{F5B6620A-7CAD-418E-9138-A73118F55BA0}" destId="{BB2DDFDF-044A-4B8F-9262-F1AE8B5B7DFD}" srcOrd="0" destOrd="0" presId="urn:microsoft.com/office/officeart/2005/8/layout/radial5"/>
    <dgm:cxn modelId="{3D45C72C-297A-40D6-AA36-201175DBC6F5}" type="presOf" srcId="{C1D23FD9-D444-4766-8BEA-C9D12148E9BB}" destId="{91CD6B2C-9D89-4098-A91E-E14F1696CF91}" srcOrd="0" destOrd="0" presId="urn:microsoft.com/office/officeart/2005/8/layout/radial5"/>
    <dgm:cxn modelId="{322FB731-B8EC-41A5-A8D4-078711A96C3E}" type="presOf" srcId="{EF3DD56E-9351-4581-A9C5-DB68FBB38001}" destId="{9E2D8E87-EDF7-4A59-B533-3A2EC1653277}" srcOrd="1" destOrd="0" presId="urn:microsoft.com/office/officeart/2005/8/layout/radial5"/>
    <dgm:cxn modelId="{2FF03437-E1FE-477D-84A0-31BE2DE681BF}" srcId="{D7A6AF05-AF5A-4B71-A7DE-7D3C9CF009AE}" destId="{D864F245-ABFC-4ACB-B41D-9817C219B6A2}" srcOrd="2" destOrd="0" parTransId="{981459BD-9EFC-45DB-A266-C7F20602DB17}" sibTransId="{FFA10B0A-D468-498B-B54D-2657020D36D5}"/>
    <dgm:cxn modelId="{485D6D3A-8786-48B8-89EA-CEBD8129E0A3}" type="presOf" srcId="{EB15B947-9F63-4765-9299-375275240D5A}" destId="{09A8BF21-11B1-466E-8618-233422B9E76D}" srcOrd="0" destOrd="0" presId="urn:microsoft.com/office/officeart/2005/8/layout/radial5"/>
    <dgm:cxn modelId="{CFDD0D44-97D1-4B10-83D4-88E0B5EF1206}" type="presOf" srcId="{D864F245-ABFC-4ACB-B41D-9817C219B6A2}" destId="{ABAF622C-1AA1-4524-AAD5-C8CD25B7F6CD}" srcOrd="0" destOrd="0" presId="urn:microsoft.com/office/officeart/2005/8/layout/radial5"/>
    <dgm:cxn modelId="{882BE949-BC71-4F5E-A918-B5A5BCD9543D}" type="presOf" srcId="{EF3DD56E-9351-4581-A9C5-DB68FBB38001}" destId="{21C95527-AE3A-4C21-A2AB-94FD3EFD1D34}" srcOrd="0" destOrd="0" presId="urn:microsoft.com/office/officeart/2005/8/layout/radial5"/>
    <dgm:cxn modelId="{78F92151-AB0B-41DE-B0E8-28B9384934CD}" type="presOf" srcId="{981459BD-9EFC-45DB-A266-C7F20602DB17}" destId="{59CD77C2-4102-4C85-9C95-24DB2C195872}" srcOrd="1" destOrd="0" presId="urn:microsoft.com/office/officeart/2005/8/layout/radial5"/>
    <dgm:cxn modelId="{30FF2F7D-B9DA-46B4-AC9E-FEBDB5379937}" srcId="{D7A6AF05-AF5A-4B71-A7DE-7D3C9CF009AE}" destId="{EBD43E3E-B34D-435B-A782-AD57674F67E9}" srcOrd="3" destOrd="0" parTransId="{C1D23FD9-D444-4766-8BEA-C9D12148E9BB}" sibTransId="{66D9DFB5-D368-424D-A86F-F51996A4CC59}"/>
    <dgm:cxn modelId="{6F2983A9-C9F2-4920-A096-BAC29DE0424C}" type="presOf" srcId="{50E886C5-C98A-40D0-9BC7-0D13417470C2}" destId="{BC8F2ED6-F777-47D3-85B2-D93CFD33B883}" srcOrd="0" destOrd="0" presId="urn:microsoft.com/office/officeart/2005/8/layout/radial5"/>
    <dgm:cxn modelId="{DF44BBAC-0A47-4998-8FAB-FE35872CECA3}" srcId="{D7A6AF05-AF5A-4B71-A7DE-7D3C9CF009AE}" destId="{F5B6620A-7CAD-418E-9138-A73118F55BA0}" srcOrd="4" destOrd="0" parTransId="{50E886C5-C98A-40D0-9BC7-0D13417470C2}" sibTransId="{67B0F07A-9557-4982-8BE9-E247DFD030CB}"/>
    <dgm:cxn modelId="{2D7608B0-3CE8-4379-8D0B-4FA4AFE32FD9}" type="presOf" srcId="{50E886C5-C98A-40D0-9BC7-0D13417470C2}" destId="{7749F88A-DC26-4946-AF59-2AB690DC1DC8}" srcOrd="1" destOrd="0" presId="urn:microsoft.com/office/officeart/2005/8/layout/radial5"/>
    <dgm:cxn modelId="{A2CFBDB3-1AF4-4A3A-82B9-7B7E8E9A6888}" srcId="{D7A6AF05-AF5A-4B71-A7DE-7D3C9CF009AE}" destId="{F2B66737-5D83-4EC5-BEC8-0018EC8CBB5A}" srcOrd="1" destOrd="0" parTransId="{EF3DD56E-9351-4581-A9C5-DB68FBB38001}" sibTransId="{A3756BFD-4405-419B-8D7A-5FC72D0B811A}"/>
    <dgm:cxn modelId="{D421C7B8-B826-4ECE-AB62-65C4188F10BC}" type="presOf" srcId="{F2B66737-5D83-4EC5-BEC8-0018EC8CBB5A}" destId="{6F2C325D-7BB7-45EB-BF21-284969AE0C4B}" srcOrd="0" destOrd="0" presId="urn:microsoft.com/office/officeart/2005/8/layout/radial5"/>
    <dgm:cxn modelId="{DC39F3BC-8461-4C7A-AF97-33A2A6DCD98A}" type="presOf" srcId="{C1D23FD9-D444-4766-8BEA-C9D12148E9BB}" destId="{192515A2-BA0F-45F6-92A1-76007F939102}" srcOrd="1" destOrd="0" presId="urn:microsoft.com/office/officeart/2005/8/layout/radial5"/>
    <dgm:cxn modelId="{8919E3C2-7F77-49B4-878F-65317FF5EA37}" type="presOf" srcId="{75769B5D-779D-44B8-BF4E-07D45C2A4C07}" destId="{1492B102-0107-4CA4-86BC-64765E47B738}" srcOrd="1" destOrd="0" presId="urn:microsoft.com/office/officeart/2005/8/layout/radial5"/>
    <dgm:cxn modelId="{A00629D7-D0B4-46DA-9FA1-0ED5CF246B70}" srcId="{6258C5DF-7B2B-4652-8822-BEB09642C73A}" destId="{D7A6AF05-AF5A-4B71-A7DE-7D3C9CF009AE}" srcOrd="0" destOrd="0" parTransId="{7BC8D609-691F-4BA2-8ECA-483803D688A5}" sibTransId="{24AFBFB1-4C8F-4071-A87A-E4E3EA8CBD7B}"/>
    <dgm:cxn modelId="{48ADCDF9-E2A8-4CAB-850A-264561E4046D}" type="presOf" srcId="{75769B5D-779D-44B8-BF4E-07D45C2A4C07}" destId="{3FB0E7F9-B2AD-4606-BCDD-612CF2F7255F}" srcOrd="0" destOrd="0" presId="urn:microsoft.com/office/officeart/2005/8/layout/radial5"/>
    <dgm:cxn modelId="{C94A0EFC-0F24-4F2F-B792-DE5C89377992}" type="presOf" srcId="{D7A6AF05-AF5A-4B71-A7DE-7D3C9CF009AE}" destId="{4C10C4AB-905D-4ECB-B7AD-622B58A39801}" srcOrd="0" destOrd="0" presId="urn:microsoft.com/office/officeart/2005/8/layout/radial5"/>
    <dgm:cxn modelId="{54800FFF-442F-4653-B09F-7A4D3566D0CB}" type="presOf" srcId="{981459BD-9EFC-45DB-A266-C7F20602DB17}" destId="{AF816020-5E20-4D30-80EA-6A3C6B864C02}" srcOrd="0" destOrd="0" presId="urn:microsoft.com/office/officeart/2005/8/layout/radial5"/>
    <dgm:cxn modelId="{48128E23-62CB-48AE-8D6E-845190771A57}" type="presParOf" srcId="{97C61F04-788A-44E2-98C5-9C041E90614D}" destId="{4C10C4AB-905D-4ECB-B7AD-622B58A39801}" srcOrd="0" destOrd="0" presId="urn:microsoft.com/office/officeart/2005/8/layout/radial5"/>
    <dgm:cxn modelId="{454D1053-5F6A-447D-A6BD-3D78450098FF}" type="presParOf" srcId="{97C61F04-788A-44E2-98C5-9C041E90614D}" destId="{3FB0E7F9-B2AD-4606-BCDD-612CF2F7255F}" srcOrd="1" destOrd="0" presId="urn:microsoft.com/office/officeart/2005/8/layout/radial5"/>
    <dgm:cxn modelId="{FF320F1E-F647-4653-B053-213B22820741}" type="presParOf" srcId="{3FB0E7F9-B2AD-4606-BCDD-612CF2F7255F}" destId="{1492B102-0107-4CA4-86BC-64765E47B738}" srcOrd="0" destOrd="0" presId="urn:microsoft.com/office/officeart/2005/8/layout/radial5"/>
    <dgm:cxn modelId="{7E40F136-6F59-4FBC-8B8B-7DCF1190B65D}" type="presParOf" srcId="{97C61F04-788A-44E2-98C5-9C041E90614D}" destId="{09A8BF21-11B1-466E-8618-233422B9E76D}" srcOrd="2" destOrd="0" presId="urn:microsoft.com/office/officeart/2005/8/layout/radial5"/>
    <dgm:cxn modelId="{98A6DFD5-E091-4A71-B8E4-F8E73D81CB8D}" type="presParOf" srcId="{97C61F04-788A-44E2-98C5-9C041E90614D}" destId="{21C95527-AE3A-4C21-A2AB-94FD3EFD1D34}" srcOrd="3" destOrd="0" presId="urn:microsoft.com/office/officeart/2005/8/layout/radial5"/>
    <dgm:cxn modelId="{C81945B3-3384-4C0E-B4F8-23D4B38ACC5E}" type="presParOf" srcId="{21C95527-AE3A-4C21-A2AB-94FD3EFD1D34}" destId="{9E2D8E87-EDF7-4A59-B533-3A2EC1653277}" srcOrd="0" destOrd="0" presId="urn:microsoft.com/office/officeart/2005/8/layout/radial5"/>
    <dgm:cxn modelId="{86F75823-FDD4-43B2-BADD-5EE1CEABA160}" type="presParOf" srcId="{97C61F04-788A-44E2-98C5-9C041E90614D}" destId="{6F2C325D-7BB7-45EB-BF21-284969AE0C4B}" srcOrd="4" destOrd="0" presId="urn:microsoft.com/office/officeart/2005/8/layout/radial5"/>
    <dgm:cxn modelId="{129AA72A-A8BB-48A1-8221-8802B725389E}" type="presParOf" srcId="{97C61F04-788A-44E2-98C5-9C041E90614D}" destId="{AF816020-5E20-4D30-80EA-6A3C6B864C02}" srcOrd="5" destOrd="0" presId="urn:microsoft.com/office/officeart/2005/8/layout/radial5"/>
    <dgm:cxn modelId="{A5C99071-5ACE-455A-98FC-AE5A4C514B54}" type="presParOf" srcId="{AF816020-5E20-4D30-80EA-6A3C6B864C02}" destId="{59CD77C2-4102-4C85-9C95-24DB2C195872}" srcOrd="0" destOrd="0" presId="urn:microsoft.com/office/officeart/2005/8/layout/radial5"/>
    <dgm:cxn modelId="{5A85ACFE-DA8A-42B6-815F-3707929FEFC3}" type="presParOf" srcId="{97C61F04-788A-44E2-98C5-9C041E90614D}" destId="{ABAF622C-1AA1-4524-AAD5-C8CD25B7F6CD}" srcOrd="6" destOrd="0" presId="urn:microsoft.com/office/officeart/2005/8/layout/radial5"/>
    <dgm:cxn modelId="{68088E1A-769A-4F38-90DF-1D94F06BE2A4}" type="presParOf" srcId="{97C61F04-788A-44E2-98C5-9C041E90614D}" destId="{91CD6B2C-9D89-4098-A91E-E14F1696CF91}" srcOrd="7" destOrd="0" presId="urn:microsoft.com/office/officeart/2005/8/layout/radial5"/>
    <dgm:cxn modelId="{17324688-666A-41B6-85F9-68651BB6B982}" type="presParOf" srcId="{91CD6B2C-9D89-4098-A91E-E14F1696CF91}" destId="{192515A2-BA0F-45F6-92A1-76007F939102}" srcOrd="0" destOrd="0" presId="urn:microsoft.com/office/officeart/2005/8/layout/radial5"/>
    <dgm:cxn modelId="{A64EE572-B24C-41A5-A90C-64E7D9273BA3}" type="presParOf" srcId="{97C61F04-788A-44E2-98C5-9C041E90614D}" destId="{DA3685A3-487E-4105-A627-DFA3FC523D20}" srcOrd="8" destOrd="0" presId="urn:microsoft.com/office/officeart/2005/8/layout/radial5"/>
    <dgm:cxn modelId="{1EBE2E6D-CED0-4481-A263-C12F22FC573C}" type="presParOf" srcId="{97C61F04-788A-44E2-98C5-9C041E90614D}" destId="{BC8F2ED6-F777-47D3-85B2-D93CFD33B883}" srcOrd="9" destOrd="0" presId="urn:microsoft.com/office/officeart/2005/8/layout/radial5"/>
    <dgm:cxn modelId="{8A45BC4F-E08A-416C-8A03-FEA7DFCABDA0}" type="presParOf" srcId="{BC8F2ED6-F777-47D3-85B2-D93CFD33B883}" destId="{7749F88A-DC26-4946-AF59-2AB690DC1DC8}" srcOrd="0" destOrd="0" presId="urn:microsoft.com/office/officeart/2005/8/layout/radial5"/>
    <dgm:cxn modelId="{95AAFA52-A1B6-48C7-B43D-0958F600F61C}" type="presParOf" srcId="{97C61F04-788A-44E2-98C5-9C041E90614D}" destId="{BB2DDFDF-044A-4B8F-9262-F1AE8B5B7DFD}"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4D132-B33E-45EC-8582-D2FE8FAC12E7}">
      <dsp:nvSpPr>
        <dsp:cNvPr id="0" name=""/>
        <dsp:cNvSpPr/>
      </dsp:nvSpPr>
      <dsp:spPr>
        <a:xfrm>
          <a:off x="733965" y="428955"/>
          <a:ext cx="775913" cy="77591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3657DD-AC97-4B78-8212-9013A5FC4599}">
      <dsp:nvSpPr>
        <dsp:cNvPr id="0" name=""/>
        <dsp:cNvSpPr/>
      </dsp:nvSpPr>
      <dsp:spPr>
        <a:xfrm>
          <a:off x="13474" y="1349851"/>
          <a:ext cx="2216895" cy="436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IN" sz="1400" kern="1200" dirty="0"/>
            <a:t>Introduction to Standards on Auditing</a:t>
          </a:r>
          <a:endParaRPr lang="en-US" sz="1400" kern="1200" dirty="0"/>
        </a:p>
      </dsp:txBody>
      <dsp:txXfrm>
        <a:off x="13474" y="1349851"/>
        <a:ext cx="2216895" cy="436451"/>
      </dsp:txXfrm>
    </dsp:sp>
    <dsp:sp modelId="{DC28DEC5-EE59-4D81-BDF8-432AF1A37050}">
      <dsp:nvSpPr>
        <dsp:cNvPr id="0" name=""/>
        <dsp:cNvSpPr/>
      </dsp:nvSpPr>
      <dsp:spPr>
        <a:xfrm>
          <a:off x="13474" y="1853736"/>
          <a:ext cx="2216895" cy="1946905"/>
        </a:xfrm>
        <a:prstGeom prst="rect">
          <a:avLst/>
        </a:prstGeom>
        <a:noFill/>
        <a:ln>
          <a:noFill/>
        </a:ln>
        <a:effectLst/>
      </dsp:spPr>
      <dsp:style>
        <a:lnRef idx="0">
          <a:scrgbClr r="0" g="0" b="0"/>
        </a:lnRef>
        <a:fillRef idx="0">
          <a:scrgbClr r="0" g="0" b="0"/>
        </a:fillRef>
        <a:effectRef idx="0">
          <a:scrgbClr r="0" g="0" b="0"/>
        </a:effectRef>
        <a:fontRef idx="minor"/>
      </dsp:style>
    </dsp:sp>
    <dsp:sp modelId="{E1144DFA-38C2-4FB6-84D2-86F9DB47E021}">
      <dsp:nvSpPr>
        <dsp:cNvPr id="0" name=""/>
        <dsp:cNvSpPr/>
      </dsp:nvSpPr>
      <dsp:spPr>
        <a:xfrm>
          <a:off x="3338817" y="428955"/>
          <a:ext cx="775913" cy="77591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A159BA-8DAB-4122-9026-9D5FC4B00DF3}">
      <dsp:nvSpPr>
        <dsp:cNvPr id="0" name=""/>
        <dsp:cNvSpPr/>
      </dsp:nvSpPr>
      <dsp:spPr>
        <a:xfrm>
          <a:off x="2618326" y="1349851"/>
          <a:ext cx="2216895" cy="436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IN" sz="1400" kern="1200" dirty="0"/>
            <a:t>Brief on Quality Control of Audit and Auditing Firms :</a:t>
          </a:r>
          <a:endParaRPr lang="en-US" sz="1400" kern="1200" dirty="0"/>
        </a:p>
      </dsp:txBody>
      <dsp:txXfrm>
        <a:off x="2618326" y="1349851"/>
        <a:ext cx="2216895" cy="436451"/>
      </dsp:txXfrm>
    </dsp:sp>
    <dsp:sp modelId="{4D0F1B5D-160F-4FAE-9073-941D1101A6F8}">
      <dsp:nvSpPr>
        <dsp:cNvPr id="0" name=""/>
        <dsp:cNvSpPr/>
      </dsp:nvSpPr>
      <dsp:spPr>
        <a:xfrm>
          <a:off x="2618326" y="1853736"/>
          <a:ext cx="2216895" cy="194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IN" sz="1100" kern="1200" dirty="0"/>
            <a:t>SQC 1 : </a:t>
          </a:r>
          <a:r>
            <a:rPr lang="en-US" sz="1100" kern="1200" dirty="0"/>
            <a:t>Quality Control for Firms that Perform Audit and Reviews of Historical Financial Information, and other Assurance and Related Services Engagements</a:t>
          </a:r>
        </a:p>
        <a:p>
          <a:pPr marL="0" lvl="0" indent="0" algn="ctr" defTabSz="488950">
            <a:lnSpc>
              <a:spcPct val="100000"/>
            </a:lnSpc>
            <a:spcBef>
              <a:spcPct val="0"/>
            </a:spcBef>
            <a:spcAft>
              <a:spcPct val="35000"/>
            </a:spcAft>
            <a:buNone/>
          </a:pPr>
          <a:r>
            <a:rPr lang="en-IN" sz="1100" kern="1200" dirty="0"/>
            <a:t>SA 220 : </a:t>
          </a:r>
          <a:r>
            <a:rPr lang="en-US" sz="1100" kern="1200" dirty="0"/>
            <a:t>Quality Control for an Audit of Financial Statement</a:t>
          </a:r>
          <a:r>
            <a:rPr lang="en-IN" sz="1100" kern="1200" dirty="0"/>
            <a:t> </a:t>
          </a:r>
          <a:endParaRPr lang="en-US" sz="1100" kern="1200" dirty="0"/>
        </a:p>
      </dsp:txBody>
      <dsp:txXfrm>
        <a:off x="2618326" y="1853736"/>
        <a:ext cx="2216895" cy="1946905"/>
      </dsp:txXfrm>
    </dsp:sp>
    <dsp:sp modelId="{047DD469-4A88-4CB8-926B-03AA814DC97C}">
      <dsp:nvSpPr>
        <dsp:cNvPr id="0" name=""/>
        <dsp:cNvSpPr/>
      </dsp:nvSpPr>
      <dsp:spPr>
        <a:xfrm>
          <a:off x="5943669" y="428955"/>
          <a:ext cx="775913" cy="775913"/>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E26FAD-23F0-47DC-9787-D87F78C60BDA}">
      <dsp:nvSpPr>
        <dsp:cNvPr id="0" name=""/>
        <dsp:cNvSpPr/>
      </dsp:nvSpPr>
      <dsp:spPr>
        <a:xfrm>
          <a:off x="5223178" y="1349851"/>
          <a:ext cx="2216895" cy="436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IN" sz="1400" kern="1200" dirty="0"/>
            <a:t>Audit Trail</a:t>
          </a:r>
          <a:endParaRPr lang="en-US" sz="1400" kern="1200" dirty="0"/>
        </a:p>
      </dsp:txBody>
      <dsp:txXfrm>
        <a:off x="5223178" y="1349851"/>
        <a:ext cx="2216895" cy="436451"/>
      </dsp:txXfrm>
    </dsp:sp>
    <dsp:sp modelId="{6B137F32-9718-40A8-A36E-C7C6F178C84D}">
      <dsp:nvSpPr>
        <dsp:cNvPr id="0" name=""/>
        <dsp:cNvSpPr/>
      </dsp:nvSpPr>
      <dsp:spPr>
        <a:xfrm>
          <a:off x="5223178" y="1853736"/>
          <a:ext cx="2216895" cy="194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IN" sz="1100" kern="1200" dirty="0"/>
            <a:t>SA 200 :  </a:t>
          </a:r>
          <a:r>
            <a:rPr lang="en-US" sz="1100" kern="1200" dirty="0"/>
            <a:t>Overall Objectives of the Independent Auditor and the Conduct of an Audit in Accordance with Standards on Auditing</a:t>
          </a:r>
        </a:p>
        <a:p>
          <a:pPr marL="0" lvl="0" indent="0" algn="ctr" defTabSz="488950">
            <a:lnSpc>
              <a:spcPct val="100000"/>
            </a:lnSpc>
            <a:spcBef>
              <a:spcPct val="0"/>
            </a:spcBef>
            <a:spcAft>
              <a:spcPct val="35000"/>
            </a:spcAft>
            <a:buNone/>
          </a:pPr>
          <a:r>
            <a:rPr lang="en-IN" sz="1100" kern="1200" dirty="0"/>
            <a:t>SA 300 : </a:t>
          </a:r>
          <a:r>
            <a:rPr lang="en-US" sz="1100" kern="1200" dirty="0"/>
            <a:t>Planning an Audit of Financial Statements</a:t>
          </a:r>
        </a:p>
        <a:p>
          <a:pPr marL="0" lvl="0" indent="0" algn="ctr" defTabSz="488950">
            <a:lnSpc>
              <a:spcPct val="100000"/>
            </a:lnSpc>
            <a:spcBef>
              <a:spcPct val="0"/>
            </a:spcBef>
            <a:spcAft>
              <a:spcPct val="35000"/>
            </a:spcAft>
            <a:buNone/>
          </a:pPr>
          <a:r>
            <a:rPr lang="en-IN" sz="1100" kern="1200" dirty="0"/>
            <a:t>SA 530 : Audit Sampling</a:t>
          </a:r>
          <a:endParaRPr lang="en-US" sz="1100" kern="1200" dirty="0"/>
        </a:p>
        <a:p>
          <a:pPr marL="0" lvl="0" indent="0" algn="ctr" defTabSz="488950">
            <a:lnSpc>
              <a:spcPct val="100000"/>
            </a:lnSpc>
            <a:spcBef>
              <a:spcPct val="0"/>
            </a:spcBef>
            <a:spcAft>
              <a:spcPct val="35000"/>
            </a:spcAft>
            <a:buNone/>
          </a:pPr>
          <a:r>
            <a:rPr lang="en-IN" sz="1100" kern="1200" dirty="0"/>
            <a:t>SA 500 : Audit Evidence</a:t>
          </a:r>
          <a:endParaRPr lang="en-US" sz="1100" kern="1200" dirty="0"/>
        </a:p>
        <a:p>
          <a:pPr marL="0" lvl="0" indent="0" algn="ctr" defTabSz="488950">
            <a:lnSpc>
              <a:spcPct val="100000"/>
            </a:lnSpc>
            <a:spcBef>
              <a:spcPct val="0"/>
            </a:spcBef>
            <a:spcAft>
              <a:spcPct val="35000"/>
            </a:spcAft>
            <a:buNone/>
          </a:pPr>
          <a:r>
            <a:rPr lang="en-IN" sz="1100" kern="1200" dirty="0"/>
            <a:t>SA 700 : </a:t>
          </a:r>
          <a:r>
            <a:rPr lang="en-US" sz="1100" kern="1200" dirty="0"/>
            <a:t>Forming an Opinion and Reporting on Financial Statements</a:t>
          </a:r>
        </a:p>
      </dsp:txBody>
      <dsp:txXfrm>
        <a:off x="5223178" y="1853736"/>
        <a:ext cx="2216895" cy="1946905"/>
      </dsp:txXfrm>
    </dsp:sp>
    <dsp:sp modelId="{02152708-AD03-4EFE-9AC1-8E57E298D523}">
      <dsp:nvSpPr>
        <dsp:cNvPr id="0" name=""/>
        <dsp:cNvSpPr/>
      </dsp:nvSpPr>
      <dsp:spPr>
        <a:xfrm>
          <a:off x="8548521" y="428955"/>
          <a:ext cx="775913" cy="775913"/>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B2665D-2826-4D14-B690-C1C11130802D}">
      <dsp:nvSpPr>
        <dsp:cNvPr id="0" name=""/>
        <dsp:cNvSpPr/>
      </dsp:nvSpPr>
      <dsp:spPr>
        <a:xfrm>
          <a:off x="7828030" y="1349851"/>
          <a:ext cx="2216895" cy="436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IN" sz="1400" kern="1200" dirty="0"/>
            <a:t>National Financial Reporting Authority</a:t>
          </a:r>
          <a:endParaRPr lang="en-US" sz="1400" kern="1200" dirty="0"/>
        </a:p>
      </dsp:txBody>
      <dsp:txXfrm>
        <a:off x="7828030" y="1349851"/>
        <a:ext cx="2216895" cy="436451"/>
      </dsp:txXfrm>
    </dsp:sp>
    <dsp:sp modelId="{3E7BAE73-6C81-4030-9146-2EAC73CBB818}">
      <dsp:nvSpPr>
        <dsp:cNvPr id="0" name=""/>
        <dsp:cNvSpPr/>
      </dsp:nvSpPr>
      <dsp:spPr>
        <a:xfrm>
          <a:off x="7828030" y="1853736"/>
          <a:ext cx="2216895" cy="194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IN" sz="1100" kern="1200" dirty="0"/>
            <a:t>Role and Applicability</a:t>
          </a:r>
          <a:endParaRPr lang="en-US" sz="1100" kern="1200" dirty="0"/>
        </a:p>
        <a:p>
          <a:pPr marL="0" lvl="0" indent="0" algn="ctr" defTabSz="488950">
            <a:lnSpc>
              <a:spcPct val="100000"/>
            </a:lnSpc>
            <a:spcBef>
              <a:spcPct val="0"/>
            </a:spcBef>
            <a:spcAft>
              <a:spcPct val="35000"/>
            </a:spcAft>
            <a:buNone/>
          </a:pPr>
          <a:r>
            <a:rPr lang="en-IN" sz="1100" kern="1200" dirty="0"/>
            <a:t>Case Law</a:t>
          </a:r>
          <a:endParaRPr lang="en-US" sz="1100" kern="1200" dirty="0"/>
        </a:p>
      </dsp:txBody>
      <dsp:txXfrm>
        <a:off x="7828030" y="1853736"/>
        <a:ext cx="2216895" cy="19469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21DAD-13D5-4A65-A4EE-E1BAB2179836}">
      <dsp:nvSpPr>
        <dsp:cNvPr id="0" name=""/>
        <dsp:cNvSpPr/>
      </dsp:nvSpPr>
      <dsp:spPr>
        <a:xfrm>
          <a:off x="-4091144" y="-627909"/>
          <a:ext cx="4875061" cy="4875061"/>
        </a:xfrm>
        <a:prstGeom prst="blockArc">
          <a:avLst>
            <a:gd name="adj1" fmla="val 18900000"/>
            <a:gd name="adj2" fmla="val 2700000"/>
            <a:gd name="adj3" fmla="val 443"/>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8CEC91-31E6-457B-923D-577E07B708A8}">
      <dsp:nvSpPr>
        <dsp:cNvPr id="0" name=""/>
        <dsp:cNvSpPr/>
      </dsp:nvSpPr>
      <dsp:spPr>
        <a:xfrm>
          <a:off x="410757" y="278247"/>
          <a:ext cx="10441557" cy="55678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1947" tIns="38100" rIns="38100" bIns="38100" numCol="1" spcCol="1270" anchor="ctr" anchorCtr="0">
          <a:noAutofit/>
        </a:bodyPr>
        <a:lstStyle/>
        <a:p>
          <a:pPr marL="0" lvl="0" indent="0" algn="l" defTabSz="666750">
            <a:lnSpc>
              <a:spcPct val="100000"/>
            </a:lnSpc>
            <a:spcBef>
              <a:spcPct val="0"/>
            </a:spcBef>
            <a:spcAft>
              <a:spcPct val="35000"/>
            </a:spcAft>
            <a:buNone/>
          </a:pPr>
          <a:r>
            <a:rPr lang="en-US" sz="1500" b="0" i="0" kern="1200" dirty="0"/>
            <a:t>To ensure that information provided in the financial statements are of high quality and are acceptable worldwide the Auditing and Assurance Standards board under the council of Institute of Chartered Accountants (ICAI) have formulated few Standards. </a:t>
          </a:r>
          <a:endParaRPr lang="en-US" sz="1500" kern="1200" dirty="0"/>
        </a:p>
      </dsp:txBody>
      <dsp:txXfrm>
        <a:off x="410757" y="278247"/>
        <a:ext cx="10441557" cy="556784"/>
      </dsp:txXfrm>
    </dsp:sp>
    <dsp:sp modelId="{754F3B23-9DDA-4C38-83BD-2CC032009878}">
      <dsp:nvSpPr>
        <dsp:cNvPr id="0" name=""/>
        <dsp:cNvSpPr/>
      </dsp:nvSpPr>
      <dsp:spPr>
        <a:xfrm>
          <a:off x="62767" y="208649"/>
          <a:ext cx="695980" cy="695980"/>
        </a:xfrm>
        <a:prstGeom prst="ellipse">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C62052-BF6A-4981-B3E2-5D98FE849D24}">
      <dsp:nvSpPr>
        <dsp:cNvPr id="0" name=""/>
        <dsp:cNvSpPr/>
      </dsp:nvSpPr>
      <dsp:spPr>
        <a:xfrm>
          <a:off x="729974" y="1113568"/>
          <a:ext cx="10122339" cy="55678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1947" tIns="38100" rIns="38100" bIns="38100" numCol="1" spcCol="1270" anchor="ctr" anchorCtr="0">
          <a:noAutofit/>
        </a:bodyPr>
        <a:lstStyle/>
        <a:p>
          <a:pPr marL="0" lvl="0" indent="0" algn="l" defTabSz="666750">
            <a:lnSpc>
              <a:spcPct val="100000"/>
            </a:lnSpc>
            <a:spcBef>
              <a:spcPct val="0"/>
            </a:spcBef>
            <a:spcAft>
              <a:spcPct val="35000"/>
            </a:spcAft>
            <a:buNone/>
          </a:pPr>
          <a:r>
            <a:rPr lang="en-US" sz="1500" b="0" i="0" kern="1200" dirty="0"/>
            <a:t>These are in line with the International Standards issued by the International Auditing and Assurance Board (IAASB).</a:t>
          </a:r>
          <a:endParaRPr lang="en-US" sz="1500" kern="1200" dirty="0"/>
        </a:p>
      </dsp:txBody>
      <dsp:txXfrm>
        <a:off x="729974" y="1113568"/>
        <a:ext cx="10122339" cy="556784"/>
      </dsp:txXfrm>
    </dsp:sp>
    <dsp:sp modelId="{B684BEFF-1032-41C6-A224-0C9B92C19AED}">
      <dsp:nvSpPr>
        <dsp:cNvPr id="0" name=""/>
        <dsp:cNvSpPr/>
      </dsp:nvSpPr>
      <dsp:spPr>
        <a:xfrm>
          <a:off x="381984" y="1043970"/>
          <a:ext cx="695980" cy="695980"/>
        </a:xfrm>
        <a:prstGeom prst="ellipse">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49E2AC-2CB0-4B73-BB5A-CEEF60970292}">
      <dsp:nvSpPr>
        <dsp:cNvPr id="0" name=""/>
        <dsp:cNvSpPr/>
      </dsp:nvSpPr>
      <dsp:spPr>
        <a:xfrm>
          <a:off x="729974" y="1948889"/>
          <a:ext cx="10122339" cy="55678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1947" tIns="38100" rIns="38100" bIns="38100" numCol="1" spcCol="1270" anchor="ctr" anchorCtr="0">
          <a:noAutofit/>
        </a:bodyPr>
        <a:lstStyle/>
        <a:p>
          <a:pPr marL="0" lvl="0" indent="0" algn="l" defTabSz="666750">
            <a:lnSpc>
              <a:spcPct val="100000"/>
            </a:lnSpc>
            <a:spcBef>
              <a:spcPct val="0"/>
            </a:spcBef>
            <a:spcAft>
              <a:spcPct val="35000"/>
            </a:spcAft>
            <a:buNone/>
          </a:pPr>
          <a:r>
            <a:rPr lang="en-US" sz="1500" kern="1200" dirty="0"/>
            <a:t>The basic principles for auditing standards are basic assumptions, consistent premises, logical principles and requirements which help in developing auditing standards.</a:t>
          </a:r>
        </a:p>
      </dsp:txBody>
      <dsp:txXfrm>
        <a:off x="729974" y="1948889"/>
        <a:ext cx="10122339" cy="556784"/>
      </dsp:txXfrm>
    </dsp:sp>
    <dsp:sp modelId="{A80D3023-F874-496F-B9AF-B0A84053D8E0}">
      <dsp:nvSpPr>
        <dsp:cNvPr id="0" name=""/>
        <dsp:cNvSpPr/>
      </dsp:nvSpPr>
      <dsp:spPr>
        <a:xfrm>
          <a:off x="381984" y="1879291"/>
          <a:ext cx="695980" cy="695980"/>
        </a:xfrm>
        <a:prstGeom prst="ellipse">
          <a:avLst/>
        </a:prstGeom>
        <a:solidFill>
          <a:schemeClr val="lt1">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09EBC2-3004-4E63-9E8F-19428ED27863}">
      <dsp:nvSpPr>
        <dsp:cNvPr id="0" name=""/>
        <dsp:cNvSpPr/>
      </dsp:nvSpPr>
      <dsp:spPr>
        <a:xfrm>
          <a:off x="410757" y="2784210"/>
          <a:ext cx="10441557" cy="55678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1947" tIns="38100" rIns="38100" bIns="38100" numCol="1" spcCol="1270" anchor="ctr" anchorCtr="0">
          <a:noAutofit/>
        </a:bodyPr>
        <a:lstStyle/>
        <a:p>
          <a:pPr marL="0" lvl="0" indent="0" algn="l" defTabSz="666750">
            <a:lnSpc>
              <a:spcPct val="100000"/>
            </a:lnSpc>
            <a:spcBef>
              <a:spcPct val="0"/>
            </a:spcBef>
            <a:spcAft>
              <a:spcPct val="35000"/>
            </a:spcAft>
            <a:buNone/>
          </a:pPr>
          <a:r>
            <a:rPr lang="en-US" sz="1500" kern="1200" dirty="0"/>
            <a:t>Also, serve the Auditors in forming their opinions and reports, particularly in cases where no specific standards apply.</a:t>
          </a:r>
        </a:p>
      </dsp:txBody>
      <dsp:txXfrm>
        <a:off x="410757" y="2784210"/>
        <a:ext cx="10441557" cy="556784"/>
      </dsp:txXfrm>
    </dsp:sp>
    <dsp:sp modelId="{49C03714-04AE-4582-87FB-AC44F0F552C7}">
      <dsp:nvSpPr>
        <dsp:cNvPr id="0" name=""/>
        <dsp:cNvSpPr/>
      </dsp:nvSpPr>
      <dsp:spPr>
        <a:xfrm>
          <a:off x="62767" y="2714612"/>
          <a:ext cx="695980" cy="695980"/>
        </a:xfrm>
        <a:prstGeom prst="ellipse">
          <a:avLst/>
        </a:prstGeom>
        <a:solidFill>
          <a:schemeClr val="lt1">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CB08F-C9DB-4BC2-97FD-D8FB45F45D16}">
      <dsp:nvSpPr>
        <dsp:cNvPr id="0" name=""/>
        <dsp:cNvSpPr/>
      </dsp:nvSpPr>
      <dsp:spPr>
        <a:xfrm>
          <a:off x="2348" y="488014"/>
          <a:ext cx="2289656" cy="90344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Ensures compliance with professional standards</a:t>
          </a:r>
          <a:endParaRPr lang="en-IN" sz="1800" kern="1200" dirty="0"/>
        </a:p>
      </dsp:txBody>
      <dsp:txXfrm>
        <a:off x="2348" y="488014"/>
        <a:ext cx="2289656" cy="903442"/>
      </dsp:txXfrm>
    </dsp:sp>
    <dsp:sp modelId="{4FED13E3-29AD-4C7A-8D86-4BA5F2E960DF}">
      <dsp:nvSpPr>
        <dsp:cNvPr id="0" name=""/>
        <dsp:cNvSpPr/>
      </dsp:nvSpPr>
      <dsp:spPr>
        <a:xfrm>
          <a:off x="2348" y="1391456"/>
          <a:ext cx="2289656" cy="3014010"/>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Implementing quality control measures ensures that audit and review engagements are conducted in accordance with established professional standards.</a:t>
          </a:r>
          <a:endParaRPr lang="en-IN" sz="1800" kern="1200" dirty="0"/>
        </a:p>
      </dsp:txBody>
      <dsp:txXfrm>
        <a:off x="2348" y="1391456"/>
        <a:ext cx="2289656" cy="3014010"/>
      </dsp:txXfrm>
    </dsp:sp>
    <dsp:sp modelId="{103ED7DB-0FC4-4AA5-AEA9-0E7196BD6D62}">
      <dsp:nvSpPr>
        <dsp:cNvPr id="0" name=""/>
        <dsp:cNvSpPr/>
      </dsp:nvSpPr>
      <dsp:spPr>
        <a:xfrm>
          <a:off x="2612557" y="488014"/>
          <a:ext cx="2289656" cy="903442"/>
        </a:xfrm>
        <a:prstGeom prst="rect">
          <a:avLst/>
        </a:prstGeom>
        <a:solidFill>
          <a:schemeClr val="accent3">
            <a:hueOff val="5096307"/>
            <a:satOff val="-416"/>
            <a:lumOff val="-1078"/>
            <a:alphaOff val="0"/>
          </a:schemeClr>
        </a:solidFill>
        <a:ln w="15875" cap="flat" cmpd="sng" algn="ctr">
          <a:solidFill>
            <a:schemeClr val="accent3">
              <a:hueOff val="5096307"/>
              <a:satOff val="-416"/>
              <a:lumOff val="-107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Enhances the reliability of financial information</a:t>
          </a:r>
          <a:endParaRPr lang="en-IN" sz="1800" kern="1200" dirty="0"/>
        </a:p>
      </dsp:txBody>
      <dsp:txXfrm>
        <a:off x="2612557" y="488014"/>
        <a:ext cx="2289656" cy="903442"/>
      </dsp:txXfrm>
    </dsp:sp>
    <dsp:sp modelId="{E707977A-B7A4-4D8C-A3C1-6BA9152A16A8}">
      <dsp:nvSpPr>
        <dsp:cNvPr id="0" name=""/>
        <dsp:cNvSpPr/>
      </dsp:nvSpPr>
      <dsp:spPr>
        <a:xfrm>
          <a:off x="2612557" y="1391456"/>
          <a:ext cx="2289656" cy="3014010"/>
        </a:xfrm>
        <a:prstGeom prst="rect">
          <a:avLst/>
        </a:prstGeom>
        <a:solidFill>
          <a:schemeClr val="accent3">
            <a:tint val="40000"/>
            <a:alpha val="90000"/>
            <a:hueOff val="5198698"/>
            <a:satOff val="-526"/>
            <a:lumOff val="-291"/>
            <a:alphaOff val="0"/>
          </a:schemeClr>
        </a:solidFill>
        <a:ln w="15875" cap="flat" cmpd="sng" algn="ctr">
          <a:solidFill>
            <a:schemeClr val="accent3">
              <a:tint val="40000"/>
              <a:alpha val="90000"/>
              <a:hueOff val="5198698"/>
              <a:satOff val="-526"/>
              <a:lumOff val="-2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Quality control processes help in ensuring the accuracy, completeness, and reliability of the financial information being audited or reviewed</a:t>
          </a:r>
          <a:endParaRPr lang="en-IN" sz="1800" kern="1200" dirty="0"/>
        </a:p>
      </dsp:txBody>
      <dsp:txXfrm>
        <a:off x="2612557" y="1391456"/>
        <a:ext cx="2289656" cy="3014010"/>
      </dsp:txXfrm>
    </dsp:sp>
    <dsp:sp modelId="{B3D9EFE8-803D-4458-AB1A-D694DEFB26BC}">
      <dsp:nvSpPr>
        <dsp:cNvPr id="0" name=""/>
        <dsp:cNvSpPr/>
      </dsp:nvSpPr>
      <dsp:spPr>
        <a:xfrm>
          <a:off x="5222765" y="488014"/>
          <a:ext cx="2289656" cy="903442"/>
        </a:xfrm>
        <a:prstGeom prst="rect">
          <a:avLst/>
        </a:prstGeom>
        <a:solidFill>
          <a:schemeClr val="accent3">
            <a:hueOff val="10192614"/>
            <a:satOff val="-831"/>
            <a:lumOff val="-2157"/>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Maintains the credibility of the firm</a:t>
          </a:r>
          <a:endParaRPr lang="en-IN" sz="1800" kern="1200" dirty="0"/>
        </a:p>
      </dsp:txBody>
      <dsp:txXfrm>
        <a:off x="5222765" y="488014"/>
        <a:ext cx="2289656" cy="903442"/>
      </dsp:txXfrm>
    </dsp:sp>
    <dsp:sp modelId="{F2FE104F-EE5B-4A60-9404-F00A371B8006}">
      <dsp:nvSpPr>
        <dsp:cNvPr id="0" name=""/>
        <dsp:cNvSpPr/>
      </dsp:nvSpPr>
      <dsp:spPr>
        <a:xfrm>
          <a:off x="5222765" y="1391456"/>
          <a:ext cx="2289656" cy="3014010"/>
        </a:xfrm>
        <a:prstGeom prst="rect">
          <a:avLst/>
        </a:prstGeom>
        <a:solidFill>
          <a:schemeClr val="accent3">
            <a:tint val="40000"/>
            <a:alpha val="90000"/>
            <a:hueOff val="10397397"/>
            <a:satOff val="-1052"/>
            <a:lumOff val="-581"/>
            <a:alphaOff val="0"/>
          </a:schemeClr>
        </a:solidFill>
        <a:ln w="15875" cap="flat" cmpd="sng" algn="ctr">
          <a:solidFill>
            <a:schemeClr val="accent3">
              <a:tint val="40000"/>
              <a:alpha val="90000"/>
              <a:hueOff val="10397397"/>
              <a:satOff val="-1052"/>
              <a:lumOff val="-58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Effective quality control measures demonstrate the firm's commitment to delivering high-quality services, which enhances its reputation and credibility.</a:t>
          </a:r>
          <a:endParaRPr lang="en-IN" sz="1800" kern="1200" dirty="0"/>
        </a:p>
      </dsp:txBody>
      <dsp:txXfrm>
        <a:off x="5222765" y="1391456"/>
        <a:ext cx="2289656" cy="30140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1D45C-B9A3-45DF-A7C0-00BE748452FE}">
      <dsp:nvSpPr>
        <dsp:cNvPr id="0" name=""/>
        <dsp:cNvSpPr/>
      </dsp:nvSpPr>
      <dsp:spPr>
        <a:xfrm>
          <a:off x="0" y="1827"/>
          <a:ext cx="6797675" cy="7787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950CF6-2CBA-459A-BF75-EC86BD70167E}">
      <dsp:nvSpPr>
        <dsp:cNvPr id="0" name=""/>
        <dsp:cNvSpPr/>
      </dsp:nvSpPr>
      <dsp:spPr>
        <a:xfrm>
          <a:off x="235585" y="177056"/>
          <a:ext cx="428336" cy="42833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F62094-88BE-47E6-B3F3-38791BCCB282}">
      <dsp:nvSpPr>
        <dsp:cNvPr id="0" name=""/>
        <dsp:cNvSpPr/>
      </dsp:nvSpPr>
      <dsp:spPr>
        <a:xfrm>
          <a:off x="899507" y="1827"/>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44550">
            <a:lnSpc>
              <a:spcPct val="100000"/>
            </a:lnSpc>
            <a:spcBef>
              <a:spcPct val="0"/>
            </a:spcBef>
            <a:spcAft>
              <a:spcPct val="35000"/>
            </a:spcAft>
            <a:buNone/>
          </a:pPr>
          <a:r>
            <a:rPr lang="en-IN" sz="1900" kern="1200" dirty="0">
              <a:latin typeface="Calibri Light" panose="020F0302020204030204" pitchFamily="34" charset="0"/>
              <a:ea typeface="Calibri Light" panose="020F0302020204030204" pitchFamily="34" charset="0"/>
              <a:cs typeface="Calibri Light" panose="020F0302020204030204" pitchFamily="34" charset="0"/>
            </a:rPr>
            <a:t>Leadership responsibilities for quality within the firm</a:t>
          </a:r>
        </a:p>
      </dsp:txBody>
      <dsp:txXfrm>
        <a:off x="899507" y="1827"/>
        <a:ext cx="5898167" cy="778794"/>
      </dsp:txXfrm>
    </dsp:sp>
    <dsp:sp modelId="{ECDBE48F-D6DD-482F-B8C4-1BF2CD74EAA1}">
      <dsp:nvSpPr>
        <dsp:cNvPr id="0" name=""/>
        <dsp:cNvSpPr/>
      </dsp:nvSpPr>
      <dsp:spPr>
        <a:xfrm>
          <a:off x="0" y="975320"/>
          <a:ext cx="6797675" cy="7787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570118-FD6F-42C1-BF44-FE7CBD13FFDC}">
      <dsp:nvSpPr>
        <dsp:cNvPr id="0" name=""/>
        <dsp:cNvSpPr/>
      </dsp:nvSpPr>
      <dsp:spPr>
        <a:xfrm>
          <a:off x="235585" y="1150548"/>
          <a:ext cx="428336" cy="428336"/>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13B7E9-6623-4B27-85DF-42510BB2A777}">
      <dsp:nvSpPr>
        <dsp:cNvPr id="0" name=""/>
        <dsp:cNvSpPr/>
      </dsp:nvSpPr>
      <dsp:spPr>
        <a:xfrm>
          <a:off x="899507" y="975320"/>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44550">
            <a:lnSpc>
              <a:spcPct val="100000"/>
            </a:lnSpc>
            <a:spcBef>
              <a:spcPct val="0"/>
            </a:spcBef>
            <a:spcAft>
              <a:spcPct val="35000"/>
            </a:spcAft>
            <a:buNone/>
          </a:pPr>
          <a:r>
            <a:rPr lang="en-IN" sz="1900" kern="1200" dirty="0">
              <a:latin typeface="Calibri Light" panose="020F0302020204030204" pitchFamily="34" charset="0"/>
              <a:ea typeface="Calibri Light" panose="020F0302020204030204" pitchFamily="34" charset="0"/>
              <a:cs typeface="Calibri Light" panose="020F0302020204030204" pitchFamily="34" charset="0"/>
            </a:rPr>
            <a:t>Relevant ethical requirements within the Firm</a:t>
          </a:r>
        </a:p>
      </dsp:txBody>
      <dsp:txXfrm>
        <a:off x="899507" y="975320"/>
        <a:ext cx="5898167" cy="778794"/>
      </dsp:txXfrm>
    </dsp:sp>
    <dsp:sp modelId="{69F9F1A8-F816-4A7C-A985-B1A3434DEF80}">
      <dsp:nvSpPr>
        <dsp:cNvPr id="0" name=""/>
        <dsp:cNvSpPr/>
      </dsp:nvSpPr>
      <dsp:spPr>
        <a:xfrm>
          <a:off x="0" y="1948812"/>
          <a:ext cx="6797675" cy="7787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65CC1F-D6E0-4CC8-AE26-E3D9361713A0}">
      <dsp:nvSpPr>
        <dsp:cNvPr id="0" name=""/>
        <dsp:cNvSpPr/>
      </dsp:nvSpPr>
      <dsp:spPr>
        <a:xfrm>
          <a:off x="235585" y="2124041"/>
          <a:ext cx="428336" cy="42833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2EC4573-1023-49FD-882B-58C372BCF125}">
      <dsp:nvSpPr>
        <dsp:cNvPr id="0" name=""/>
        <dsp:cNvSpPr/>
      </dsp:nvSpPr>
      <dsp:spPr>
        <a:xfrm>
          <a:off x="899507" y="1948812"/>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44550">
            <a:lnSpc>
              <a:spcPct val="100000"/>
            </a:lnSpc>
            <a:spcBef>
              <a:spcPct val="0"/>
            </a:spcBef>
            <a:spcAft>
              <a:spcPct val="35000"/>
            </a:spcAft>
            <a:buNone/>
          </a:pPr>
          <a:r>
            <a:rPr lang="en-IN" sz="1900" kern="1200" dirty="0">
              <a:latin typeface="Calibri Light" panose="020F0302020204030204" pitchFamily="34" charset="0"/>
              <a:ea typeface="Calibri Light" panose="020F0302020204030204" pitchFamily="34" charset="0"/>
              <a:cs typeface="Calibri Light" panose="020F0302020204030204" pitchFamily="34" charset="0"/>
            </a:rPr>
            <a:t>Acceptance and continuance of client relationship and specific engagement</a:t>
          </a:r>
        </a:p>
      </dsp:txBody>
      <dsp:txXfrm>
        <a:off x="899507" y="1948812"/>
        <a:ext cx="5898167" cy="778794"/>
      </dsp:txXfrm>
    </dsp:sp>
    <dsp:sp modelId="{0083612E-A418-4562-BC30-0FE708064E75}">
      <dsp:nvSpPr>
        <dsp:cNvPr id="0" name=""/>
        <dsp:cNvSpPr/>
      </dsp:nvSpPr>
      <dsp:spPr>
        <a:xfrm>
          <a:off x="0" y="2922305"/>
          <a:ext cx="6797675" cy="7787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689DEA-1AC9-435C-A69F-B3ED6799B0D1}">
      <dsp:nvSpPr>
        <dsp:cNvPr id="0" name=""/>
        <dsp:cNvSpPr/>
      </dsp:nvSpPr>
      <dsp:spPr>
        <a:xfrm>
          <a:off x="235585" y="3097533"/>
          <a:ext cx="428336" cy="428336"/>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54E248-5E7B-4621-8408-E35147257C34}">
      <dsp:nvSpPr>
        <dsp:cNvPr id="0" name=""/>
        <dsp:cNvSpPr/>
      </dsp:nvSpPr>
      <dsp:spPr>
        <a:xfrm>
          <a:off x="899507" y="2922305"/>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44550">
            <a:lnSpc>
              <a:spcPct val="100000"/>
            </a:lnSpc>
            <a:spcBef>
              <a:spcPct val="0"/>
            </a:spcBef>
            <a:spcAft>
              <a:spcPct val="35000"/>
            </a:spcAft>
            <a:buNone/>
          </a:pPr>
          <a:r>
            <a:rPr lang="en-IN" sz="1900" kern="1200" dirty="0">
              <a:latin typeface="Calibri Light" panose="020F0302020204030204" pitchFamily="34" charset="0"/>
              <a:ea typeface="Calibri Light" panose="020F0302020204030204" pitchFamily="34" charset="0"/>
              <a:cs typeface="Calibri Light" panose="020F0302020204030204" pitchFamily="34" charset="0"/>
            </a:rPr>
            <a:t>Human resource</a:t>
          </a:r>
        </a:p>
      </dsp:txBody>
      <dsp:txXfrm>
        <a:off x="899507" y="2922305"/>
        <a:ext cx="5898167" cy="778794"/>
      </dsp:txXfrm>
    </dsp:sp>
    <dsp:sp modelId="{2461B387-FDCE-4584-A9BC-FB5D2B746896}">
      <dsp:nvSpPr>
        <dsp:cNvPr id="0" name=""/>
        <dsp:cNvSpPr/>
      </dsp:nvSpPr>
      <dsp:spPr>
        <a:xfrm>
          <a:off x="0" y="3895797"/>
          <a:ext cx="6797675" cy="7787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59A7DE-8D80-4A8D-B244-25E1000F30CF}">
      <dsp:nvSpPr>
        <dsp:cNvPr id="0" name=""/>
        <dsp:cNvSpPr/>
      </dsp:nvSpPr>
      <dsp:spPr>
        <a:xfrm>
          <a:off x="235585" y="4071026"/>
          <a:ext cx="428336" cy="428336"/>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4F4123-E63A-402C-B6D5-3198E1170FDD}">
      <dsp:nvSpPr>
        <dsp:cNvPr id="0" name=""/>
        <dsp:cNvSpPr/>
      </dsp:nvSpPr>
      <dsp:spPr>
        <a:xfrm>
          <a:off x="899507" y="3895797"/>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44550">
            <a:lnSpc>
              <a:spcPct val="100000"/>
            </a:lnSpc>
            <a:spcBef>
              <a:spcPct val="0"/>
            </a:spcBef>
            <a:spcAft>
              <a:spcPct val="35000"/>
            </a:spcAft>
            <a:buNone/>
          </a:pPr>
          <a:r>
            <a:rPr lang="en-IN" sz="1900" kern="1200" dirty="0">
              <a:latin typeface="Calibri Light" panose="020F0302020204030204" pitchFamily="34" charset="0"/>
              <a:ea typeface="Calibri Light" panose="020F0302020204030204" pitchFamily="34" charset="0"/>
              <a:cs typeface="Calibri Light" panose="020F0302020204030204" pitchFamily="34" charset="0"/>
            </a:rPr>
            <a:t>Engagement performance</a:t>
          </a:r>
        </a:p>
      </dsp:txBody>
      <dsp:txXfrm>
        <a:off x="899507" y="3895797"/>
        <a:ext cx="5898167" cy="778794"/>
      </dsp:txXfrm>
    </dsp:sp>
    <dsp:sp modelId="{18631B78-FE55-40C5-B05B-02BB173C3549}">
      <dsp:nvSpPr>
        <dsp:cNvPr id="0" name=""/>
        <dsp:cNvSpPr/>
      </dsp:nvSpPr>
      <dsp:spPr>
        <a:xfrm>
          <a:off x="0" y="4869290"/>
          <a:ext cx="6797675" cy="7787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F184E5-5023-49A5-8662-ACE92AE7C046}">
      <dsp:nvSpPr>
        <dsp:cNvPr id="0" name=""/>
        <dsp:cNvSpPr/>
      </dsp:nvSpPr>
      <dsp:spPr>
        <a:xfrm>
          <a:off x="235585" y="5044518"/>
          <a:ext cx="428336" cy="428336"/>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68D000-6954-4C16-93A4-56349CAD0779}">
      <dsp:nvSpPr>
        <dsp:cNvPr id="0" name=""/>
        <dsp:cNvSpPr/>
      </dsp:nvSpPr>
      <dsp:spPr>
        <a:xfrm>
          <a:off x="899507" y="4869290"/>
          <a:ext cx="5898167" cy="778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422" tIns="82422" rIns="82422" bIns="82422" numCol="1" spcCol="1270" anchor="ctr" anchorCtr="0">
          <a:noAutofit/>
        </a:bodyPr>
        <a:lstStyle/>
        <a:p>
          <a:pPr marL="0" lvl="0" indent="0" algn="l" defTabSz="844550">
            <a:lnSpc>
              <a:spcPct val="100000"/>
            </a:lnSpc>
            <a:spcBef>
              <a:spcPct val="0"/>
            </a:spcBef>
            <a:spcAft>
              <a:spcPct val="35000"/>
            </a:spcAft>
            <a:buNone/>
          </a:pPr>
          <a:r>
            <a:rPr lang="en-IN" sz="1900" kern="1200" dirty="0">
              <a:latin typeface="Calibri Light" panose="020F0302020204030204" pitchFamily="34" charset="0"/>
              <a:ea typeface="Calibri Light" panose="020F0302020204030204" pitchFamily="34" charset="0"/>
              <a:cs typeface="Calibri Light" panose="020F0302020204030204" pitchFamily="34" charset="0"/>
            </a:rPr>
            <a:t>Monitoring</a:t>
          </a:r>
        </a:p>
      </dsp:txBody>
      <dsp:txXfrm>
        <a:off x="899507" y="4869290"/>
        <a:ext cx="5898167" cy="7787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766502-FA0E-4C49-B5FB-978230B4C9B4}">
      <dsp:nvSpPr>
        <dsp:cNvPr id="0" name=""/>
        <dsp:cNvSpPr/>
      </dsp:nvSpPr>
      <dsp:spPr>
        <a:xfrm>
          <a:off x="0" y="93456"/>
          <a:ext cx="6797675" cy="270270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latin typeface="Calibri Light" panose="020F0302020204030204" pitchFamily="34" charset="0"/>
              <a:ea typeface="Calibri Light" panose="020F0302020204030204" pitchFamily="34" charset="0"/>
              <a:cs typeface="Calibri Light" panose="020F0302020204030204" pitchFamily="34" charset="0"/>
            </a:rPr>
            <a:t>Leadership and Commitment :</a:t>
          </a:r>
        </a:p>
        <a:p>
          <a:pPr marL="0" lvl="0" indent="0" algn="l" defTabSz="889000">
            <a:lnSpc>
              <a:spcPct val="90000"/>
            </a:lnSpc>
            <a:spcBef>
              <a:spcPct val="0"/>
            </a:spcBef>
            <a:spcAft>
              <a:spcPct val="35000"/>
            </a:spcAft>
            <a:buNone/>
          </a:pPr>
          <a:r>
            <a:rPr lang="en-US" sz="2000" b="0" i="0" kern="1200" dirty="0">
              <a:latin typeface="Calibri Light" panose="020F0302020204030204" pitchFamily="34" charset="0"/>
              <a:ea typeface="Calibri Light" panose="020F0302020204030204" pitchFamily="34" charset="0"/>
              <a:cs typeface="Calibri Light" panose="020F0302020204030204" pitchFamily="34" charset="0"/>
            </a:rPr>
            <a:t>i. The firm should establish policies and procedures designed to promote an internal culture based on the recognition that quality is essential in performing engagements.</a:t>
          </a:r>
        </a:p>
        <a:p>
          <a:pPr marL="0" lvl="0" indent="0" algn="l" defTabSz="889000">
            <a:lnSpc>
              <a:spcPct val="90000"/>
            </a:lnSpc>
            <a:spcBef>
              <a:spcPct val="0"/>
            </a:spcBef>
            <a:spcAft>
              <a:spcPct val="35000"/>
            </a:spcAft>
            <a:buNone/>
          </a:pPr>
          <a:r>
            <a:rPr lang="en-US" sz="2000" b="0" i="0" kern="1200" dirty="0">
              <a:latin typeface="Calibri Light" panose="020F0302020204030204" pitchFamily="34" charset="0"/>
              <a:ea typeface="Calibri Light" panose="020F0302020204030204" pitchFamily="34" charset="0"/>
              <a:cs typeface="Calibri Light" panose="020F0302020204030204" pitchFamily="34" charset="0"/>
            </a:rPr>
            <a:t>ii. Top management should demonstrate a strong commitment to quality control and provide the necessary resources for its implementation.</a:t>
          </a:r>
          <a:endParaRPr lang="en-IN" sz="2000" b="0"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131935" y="225391"/>
        <a:ext cx="6533805" cy="2438830"/>
      </dsp:txXfrm>
    </dsp:sp>
    <dsp:sp modelId="{AF00CAD2-06B3-4D9B-8FD1-F1ABCA77FBD2}">
      <dsp:nvSpPr>
        <dsp:cNvPr id="0" name=""/>
        <dsp:cNvSpPr/>
      </dsp:nvSpPr>
      <dsp:spPr>
        <a:xfrm>
          <a:off x="0" y="2853756"/>
          <a:ext cx="6797675" cy="2702700"/>
        </a:xfrm>
        <a:prstGeom prst="round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latin typeface="Calibri Light" panose="020F0302020204030204" pitchFamily="34" charset="0"/>
              <a:ea typeface="Calibri Light" panose="020F0302020204030204" pitchFamily="34" charset="0"/>
              <a:cs typeface="Calibri Light" panose="020F0302020204030204" pitchFamily="34" charset="0"/>
            </a:rPr>
            <a:t>Relevant ethical requirements :</a:t>
          </a:r>
        </a:p>
        <a:p>
          <a:pPr marL="0" lvl="0" indent="0" algn="l" defTabSz="889000">
            <a:lnSpc>
              <a:spcPct val="90000"/>
            </a:lnSpc>
            <a:spcBef>
              <a:spcPct val="0"/>
            </a:spcBef>
            <a:spcAft>
              <a:spcPct val="35000"/>
            </a:spcAft>
            <a:buNone/>
          </a:pPr>
          <a:r>
            <a:rPr lang="en-US" sz="2000" b="0" i="0" kern="1200" dirty="0">
              <a:latin typeface="Calibri Light" panose="020F0302020204030204" pitchFamily="34" charset="0"/>
              <a:ea typeface="Calibri Light" panose="020F0302020204030204" pitchFamily="34" charset="0"/>
              <a:cs typeface="Calibri Light" panose="020F0302020204030204" pitchFamily="34" charset="0"/>
            </a:rPr>
            <a:t>i. The quality control system should address compliance with relevant ethical requirements, including independence and professional integrity.</a:t>
          </a:r>
        </a:p>
        <a:p>
          <a:pPr marL="0" lvl="0" indent="0" algn="l" defTabSz="889000">
            <a:lnSpc>
              <a:spcPct val="90000"/>
            </a:lnSpc>
            <a:spcBef>
              <a:spcPct val="0"/>
            </a:spcBef>
            <a:spcAft>
              <a:spcPct val="35000"/>
            </a:spcAft>
            <a:buNone/>
          </a:pPr>
          <a:r>
            <a:rPr lang="en-US" sz="2000" b="0" i="0" kern="1200" dirty="0">
              <a:latin typeface="Calibri Light" panose="020F0302020204030204" pitchFamily="34" charset="0"/>
              <a:ea typeface="Calibri Light" panose="020F0302020204030204" pitchFamily="34" charset="0"/>
              <a:cs typeface="Calibri Light" panose="020F0302020204030204" pitchFamily="34" charset="0"/>
            </a:rPr>
            <a:t>ii. Fundamental Principles of Professional Ethics are :</a:t>
          </a:r>
        </a:p>
        <a:p>
          <a:pPr marL="0" lvl="0" indent="0" algn="l" defTabSz="889000">
            <a:lnSpc>
              <a:spcPct val="90000"/>
            </a:lnSpc>
            <a:spcBef>
              <a:spcPct val="0"/>
            </a:spcBef>
            <a:spcAft>
              <a:spcPct val="35000"/>
            </a:spcAft>
            <a:buNone/>
          </a:pPr>
          <a:r>
            <a:rPr lang="en-US" sz="2000" b="0" i="0" kern="1200" dirty="0">
              <a:latin typeface="Calibri Light" panose="020F0302020204030204" pitchFamily="34" charset="0"/>
              <a:ea typeface="Calibri Light" panose="020F0302020204030204" pitchFamily="34" charset="0"/>
              <a:cs typeface="Calibri Light" panose="020F0302020204030204" pitchFamily="34" charset="0"/>
            </a:rPr>
            <a:t>Integrity, Objectivity, Professional Competence and due care, Confidentiality, Professional Behavior,</a:t>
          </a:r>
        </a:p>
      </dsp:txBody>
      <dsp:txXfrm>
        <a:off x="131935" y="2985691"/>
        <a:ext cx="6533805" cy="24388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766502-FA0E-4C49-B5FB-978230B4C9B4}">
      <dsp:nvSpPr>
        <dsp:cNvPr id="0" name=""/>
        <dsp:cNvSpPr/>
      </dsp:nvSpPr>
      <dsp:spPr>
        <a:xfrm>
          <a:off x="0" y="1383"/>
          <a:ext cx="6797675" cy="2816569"/>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IN" sz="1800" b="1" kern="1200" dirty="0">
              <a:latin typeface="Calibri Light" panose="020F0302020204030204" pitchFamily="34" charset="0"/>
              <a:ea typeface="Calibri Light" panose="020F0302020204030204" pitchFamily="34" charset="0"/>
              <a:cs typeface="Calibri Light" panose="020F0302020204030204" pitchFamily="34" charset="0"/>
            </a:rPr>
            <a:t>Acceptance &amp; continuance of client relationship &amp; specific engagement</a:t>
          </a:r>
          <a:r>
            <a:rPr lang="en-IN" sz="1800" b="1" i="0" kern="1200" dirty="0">
              <a:latin typeface="Calibri Light" panose="020F0302020204030204" pitchFamily="34" charset="0"/>
              <a:ea typeface="Calibri Light" panose="020F0302020204030204" pitchFamily="34" charset="0"/>
              <a:cs typeface="Calibri Light" panose="020F0302020204030204" pitchFamily="34" charset="0"/>
            </a:rPr>
            <a:t>:</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ea typeface="Calibri Light" panose="020F0302020204030204" pitchFamily="34" charset="0"/>
              <a:cs typeface="Calibri Light" panose="020F0302020204030204" pitchFamily="34" charset="0"/>
            </a:rPr>
            <a:t>i. </a:t>
          </a:r>
          <a:r>
            <a:rPr lang="en-US" sz="1500" b="0" i="0" kern="1200" dirty="0">
              <a:latin typeface="Calibri Light" panose="020F0302020204030204" pitchFamily="34" charset="0"/>
              <a:cs typeface="Calibri Light" panose="020F0302020204030204" pitchFamily="34" charset="0"/>
            </a:rPr>
            <a:t>The firm should establish policies and procedures for the acceptance &amp; continuance of client relationships &amp; specific engagements, designed to provide it with reasonable assurance.</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ea typeface="Calibri Light" panose="020F0302020204030204" pitchFamily="34" charset="0"/>
              <a:cs typeface="Calibri Light" panose="020F0302020204030204" pitchFamily="34" charset="0"/>
            </a:rPr>
            <a:t>ii. </a:t>
          </a:r>
          <a:r>
            <a:rPr lang="en-US" sz="1500" b="0" i="0" kern="1200" dirty="0">
              <a:latin typeface="Calibri Light" panose="020F0302020204030204" pitchFamily="34" charset="0"/>
              <a:cs typeface="Calibri Light" panose="020F0302020204030204" pitchFamily="34" charset="0"/>
            </a:rPr>
            <a:t>In considering whether the firm has the capabilities, competence, time and resources to undertake a new engagement from a new or an existing client, the firm reviews the specific requirements of the engagement and existing partner and staff profiles at all relevant levels.</a:t>
          </a:r>
          <a:endParaRPr lang="en-IN" sz="1500" b="0"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137494" y="138877"/>
        <a:ext cx="6522687" cy="2541581"/>
      </dsp:txXfrm>
    </dsp:sp>
    <dsp:sp modelId="{AF00CAD2-06B3-4D9B-8FD1-F1ABCA77FBD2}">
      <dsp:nvSpPr>
        <dsp:cNvPr id="0" name=""/>
        <dsp:cNvSpPr/>
      </dsp:nvSpPr>
      <dsp:spPr>
        <a:xfrm>
          <a:off x="0" y="2831959"/>
          <a:ext cx="6797675" cy="2816569"/>
        </a:xfrm>
        <a:prstGeom prst="round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IN" sz="1800" b="1" kern="1200" dirty="0">
              <a:latin typeface="Calibri Light" panose="020F0302020204030204" pitchFamily="34" charset="0"/>
              <a:ea typeface="Calibri Light" panose="020F0302020204030204" pitchFamily="34" charset="0"/>
              <a:cs typeface="Calibri Light" panose="020F0302020204030204" pitchFamily="34" charset="0"/>
            </a:rPr>
            <a:t>Human resource</a:t>
          </a:r>
          <a:r>
            <a:rPr lang="en-IN" sz="1800" b="1" i="0" kern="1200" dirty="0">
              <a:latin typeface="Calibri Light" panose="020F0302020204030204" pitchFamily="34" charset="0"/>
              <a:ea typeface="Calibri Light" panose="020F0302020204030204" pitchFamily="34" charset="0"/>
              <a:cs typeface="Calibri Light" panose="020F0302020204030204" pitchFamily="34" charset="0"/>
            </a:rPr>
            <a:t>:</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cs typeface="Calibri Light" panose="020F0302020204030204" pitchFamily="34" charset="0"/>
            </a:rPr>
            <a:t>The firm should establish policies and procedures designed to provide it with reasonable assurance that </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cs typeface="Calibri Light" panose="020F0302020204030204" pitchFamily="34" charset="0"/>
            </a:rPr>
            <a:t>it has sufficient personnel with the-</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cs typeface="Calibri Light" panose="020F0302020204030204" pitchFamily="34" charset="0"/>
            </a:rPr>
            <a:t>i. Capabilities, </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cs typeface="Calibri Light" panose="020F0302020204030204" pitchFamily="34" charset="0"/>
            </a:rPr>
            <a:t>ii. Competence,</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cs typeface="Calibri Light" panose="020F0302020204030204" pitchFamily="34" charset="0"/>
            </a:rPr>
            <a:t>iii. Commitment</a:t>
          </a:r>
        </a:p>
        <a:p>
          <a:pPr marL="0" lvl="0" indent="0" algn="just" defTabSz="800100">
            <a:lnSpc>
              <a:spcPct val="90000"/>
            </a:lnSpc>
            <a:spcBef>
              <a:spcPct val="0"/>
            </a:spcBef>
            <a:spcAft>
              <a:spcPct val="35000"/>
            </a:spcAft>
            <a:buNone/>
          </a:pPr>
          <a:r>
            <a:rPr lang="en-US" sz="1500" b="0" i="0" kern="1200" dirty="0">
              <a:latin typeface="Calibri Light" panose="020F0302020204030204" pitchFamily="34" charset="0"/>
              <a:cs typeface="Calibri Light" panose="020F0302020204030204" pitchFamily="34" charset="0"/>
            </a:rPr>
            <a:t>Required to perform its engagements and to enable the firm or engagement partners to issue reports that are appropriate in the circumstances.</a:t>
          </a:r>
          <a:endParaRPr lang="en-US" sz="1500" b="0" i="0"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137494" y="2969453"/>
        <a:ext cx="6522687" cy="25415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766502-FA0E-4C49-B5FB-978230B4C9B4}">
      <dsp:nvSpPr>
        <dsp:cNvPr id="0" name=""/>
        <dsp:cNvSpPr/>
      </dsp:nvSpPr>
      <dsp:spPr>
        <a:xfrm>
          <a:off x="0" y="165262"/>
          <a:ext cx="6797675" cy="2566093"/>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IN" sz="1800" b="1" kern="1200" dirty="0">
              <a:latin typeface="Calibri Light" panose="020F0302020204030204" pitchFamily="34" charset="0"/>
              <a:cs typeface="Calibri Light" panose="020F0302020204030204" pitchFamily="34" charset="0"/>
            </a:rPr>
            <a:t>Engagement performance </a:t>
          </a:r>
          <a:r>
            <a:rPr lang="en-IN" sz="1600" b="1" kern="1200" dirty="0">
              <a:latin typeface="Calibri Light" panose="020F0302020204030204" pitchFamily="34" charset="0"/>
              <a:cs typeface="Calibri Light" panose="020F0302020204030204" pitchFamily="34" charset="0"/>
            </a:rPr>
            <a:t>:</a:t>
          </a:r>
        </a:p>
        <a:p>
          <a:pPr marL="0" lvl="0" indent="0" algn="just" defTabSz="800100">
            <a:lnSpc>
              <a:spcPct val="90000"/>
            </a:lnSpc>
            <a:spcBef>
              <a:spcPct val="0"/>
            </a:spcBef>
            <a:spcAft>
              <a:spcPct val="35000"/>
            </a:spcAft>
            <a:buNone/>
          </a:pPr>
          <a:r>
            <a:rPr lang="en-US" sz="1600" b="0" kern="1200" dirty="0">
              <a:latin typeface="Calibri Light" panose="020F0302020204030204" pitchFamily="34" charset="0"/>
              <a:cs typeface="Calibri Light" panose="020F0302020204030204" pitchFamily="34" charset="0"/>
            </a:rPr>
            <a:t>i. Through its policies and procedures, the firm seeks to establish consistency in the quality of engagement performance.</a:t>
          </a:r>
        </a:p>
        <a:p>
          <a:pPr marL="0" lvl="0" indent="0" algn="just" defTabSz="800100">
            <a:lnSpc>
              <a:spcPct val="90000"/>
            </a:lnSpc>
            <a:spcBef>
              <a:spcPct val="0"/>
            </a:spcBef>
            <a:spcAft>
              <a:spcPct val="35000"/>
            </a:spcAft>
            <a:buNone/>
          </a:pPr>
          <a:r>
            <a:rPr lang="en-US" sz="1600" b="0" kern="1200" dirty="0">
              <a:latin typeface="Calibri Light" panose="020F0302020204030204" pitchFamily="34" charset="0"/>
              <a:cs typeface="Calibri Light" panose="020F0302020204030204" pitchFamily="34" charset="0"/>
            </a:rPr>
            <a:t>ii. The firm should establish policies and procedures for dealing with and resolving differences of opinion within the engagement team, with those consulted and, where applicable, between the engagement partner and the engagement quality control reviewer.</a:t>
          </a:r>
          <a:endParaRPr lang="en-IN" sz="1600" b="0" kern="1200" dirty="0">
            <a:latin typeface="Calibri Light" panose="020F0302020204030204" pitchFamily="34" charset="0"/>
            <a:cs typeface="Calibri Light" panose="020F0302020204030204" pitchFamily="34" charset="0"/>
          </a:endParaRPr>
        </a:p>
      </dsp:txBody>
      <dsp:txXfrm>
        <a:off x="125266" y="290528"/>
        <a:ext cx="6547143" cy="2315561"/>
      </dsp:txXfrm>
    </dsp:sp>
    <dsp:sp modelId="{AF00CAD2-06B3-4D9B-8FD1-F1ABCA77FBD2}">
      <dsp:nvSpPr>
        <dsp:cNvPr id="0" name=""/>
        <dsp:cNvSpPr/>
      </dsp:nvSpPr>
      <dsp:spPr>
        <a:xfrm>
          <a:off x="0" y="2918556"/>
          <a:ext cx="6797675" cy="2566093"/>
        </a:xfrm>
        <a:prstGeom prst="round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IN" sz="1800" b="1" kern="1200" dirty="0">
              <a:latin typeface="Calibri Light" panose="020F0302020204030204" pitchFamily="34" charset="0"/>
              <a:cs typeface="Calibri Light" panose="020F0302020204030204" pitchFamily="34" charset="0"/>
            </a:rPr>
            <a:t>Monitoring</a:t>
          </a:r>
          <a:r>
            <a:rPr lang="en-IN" sz="1600" b="1" kern="1200" dirty="0">
              <a:latin typeface="Calibri Light" panose="020F0302020204030204" pitchFamily="34" charset="0"/>
              <a:cs typeface="Calibri Light" panose="020F0302020204030204" pitchFamily="34" charset="0"/>
            </a:rPr>
            <a:t> </a:t>
          </a:r>
          <a:r>
            <a:rPr lang="en-IN" sz="1600" b="1" i="0" kern="1200" dirty="0">
              <a:latin typeface="Calibri Light" panose="020F0302020204030204" pitchFamily="34" charset="0"/>
              <a:ea typeface="Calibri Light" panose="020F0302020204030204" pitchFamily="34" charset="0"/>
              <a:cs typeface="Calibri Light" panose="020F0302020204030204" pitchFamily="34" charset="0"/>
            </a:rPr>
            <a:t>:</a:t>
          </a:r>
        </a:p>
        <a:p>
          <a:pPr marL="0" lvl="0" indent="0" algn="just" defTabSz="800100">
            <a:lnSpc>
              <a:spcPct val="90000"/>
            </a:lnSpc>
            <a:spcBef>
              <a:spcPct val="0"/>
            </a:spcBef>
            <a:spcAft>
              <a:spcPct val="35000"/>
            </a:spcAft>
            <a:buNone/>
          </a:pPr>
          <a:r>
            <a:rPr lang="en-US" sz="1600" b="0" i="0" kern="1200" dirty="0">
              <a:latin typeface="Calibri Light" panose="020F0302020204030204" pitchFamily="34" charset="0"/>
              <a:cs typeface="Calibri Light" panose="020F0302020204030204" pitchFamily="34" charset="0"/>
            </a:rPr>
            <a:t>The purpose of monitoring compliance with quality control policies and procedures is to provide an evaluation of: </a:t>
          </a:r>
        </a:p>
        <a:p>
          <a:pPr marL="0" lvl="0" indent="0" algn="just" defTabSz="800100">
            <a:lnSpc>
              <a:spcPct val="90000"/>
            </a:lnSpc>
            <a:spcBef>
              <a:spcPct val="0"/>
            </a:spcBef>
            <a:spcAft>
              <a:spcPct val="35000"/>
            </a:spcAft>
            <a:buNone/>
          </a:pPr>
          <a:r>
            <a:rPr lang="en-US" sz="1600" b="0" i="0" kern="1200" dirty="0">
              <a:latin typeface="Calibri Light" panose="020F0302020204030204" pitchFamily="34" charset="0"/>
              <a:ea typeface="Calibri Light" panose="020F0302020204030204" pitchFamily="34" charset="0"/>
              <a:cs typeface="Calibri Light" panose="020F0302020204030204" pitchFamily="34" charset="0"/>
            </a:rPr>
            <a:t>i. </a:t>
          </a:r>
          <a:r>
            <a:rPr lang="en-US" sz="1600" b="0" i="0" kern="1200" dirty="0">
              <a:latin typeface="Calibri Light" panose="020F0302020204030204" pitchFamily="34" charset="0"/>
              <a:cs typeface="Calibri Light" panose="020F0302020204030204" pitchFamily="34" charset="0"/>
            </a:rPr>
            <a:t>Adherence to professional standards and regulatory and legal requirements;</a:t>
          </a:r>
        </a:p>
        <a:p>
          <a:pPr marL="0" lvl="0" indent="0" algn="just" defTabSz="800100">
            <a:lnSpc>
              <a:spcPct val="90000"/>
            </a:lnSpc>
            <a:spcBef>
              <a:spcPct val="0"/>
            </a:spcBef>
            <a:spcAft>
              <a:spcPct val="35000"/>
            </a:spcAft>
            <a:buNone/>
          </a:pPr>
          <a:r>
            <a:rPr lang="en-US" sz="1600" b="0" i="0" kern="1200" dirty="0">
              <a:latin typeface="Calibri Light" panose="020F0302020204030204" pitchFamily="34" charset="0"/>
              <a:ea typeface="Calibri Light" panose="020F0302020204030204" pitchFamily="34" charset="0"/>
              <a:cs typeface="Calibri Light" panose="020F0302020204030204" pitchFamily="34" charset="0"/>
            </a:rPr>
            <a:t>ii. </a:t>
          </a:r>
          <a:r>
            <a:rPr lang="en-US" sz="1600" b="0" i="0" kern="1200" dirty="0">
              <a:latin typeface="Calibri Light" panose="020F0302020204030204" pitchFamily="34" charset="0"/>
              <a:cs typeface="Calibri Light" panose="020F0302020204030204" pitchFamily="34" charset="0"/>
            </a:rPr>
            <a:t>Whether the quality control system has been appropriately designed and effectively implemented; and</a:t>
          </a:r>
        </a:p>
        <a:p>
          <a:pPr marL="0" lvl="0" indent="0" algn="just" defTabSz="800100">
            <a:lnSpc>
              <a:spcPct val="90000"/>
            </a:lnSpc>
            <a:spcBef>
              <a:spcPct val="0"/>
            </a:spcBef>
            <a:spcAft>
              <a:spcPct val="35000"/>
            </a:spcAft>
            <a:buNone/>
          </a:pPr>
          <a:r>
            <a:rPr lang="en-US" sz="1600" b="0" i="0" kern="1200" dirty="0">
              <a:latin typeface="Calibri Light" panose="020F0302020204030204" pitchFamily="34" charset="0"/>
              <a:ea typeface="Calibri Light" panose="020F0302020204030204" pitchFamily="34" charset="0"/>
              <a:cs typeface="Calibri Light" panose="020F0302020204030204" pitchFamily="34" charset="0"/>
            </a:rPr>
            <a:t>iii. </a:t>
          </a:r>
          <a:r>
            <a:rPr lang="en-US" sz="1600" b="0" i="0" kern="1200" dirty="0">
              <a:latin typeface="Calibri Light" panose="020F0302020204030204" pitchFamily="34" charset="0"/>
              <a:cs typeface="Calibri Light" panose="020F0302020204030204" pitchFamily="34" charset="0"/>
            </a:rPr>
            <a:t>Whether the firm’s quality control policies and procedures have been appropriately applied</a:t>
          </a:r>
          <a:endParaRPr lang="en-IN" sz="1600" b="0" i="0"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125266" y="3043822"/>
        <a:ext cx="6547143" cy="23155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8434A6-3323-444F-A6C0-749F37FE4628}">
      <dsp:nvSpPr>
        <dsp:cNvPr id="0" name=""/>
        <dsp:cNvSpPr/>
      </dsp:nvSpPr>
      <dsp:spPr>
        <a:xfrm>
          <a:off x="0" y="1487155"/>
          <a:ext cx="9098844" cy="386377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6171" tIns="1353820" rIns="706171"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The size of the firm and the number of offices. </a:t>
          </a:r>
          <a:endParaRPr lang="en-IN" sz="2400" kern="1200" dirty="0"/>
        </a:p>
        <a:p>
          <a:pPr marL="228600" lvl="1" indent="-228600" algn="l" defTabSz="1066800">
            <a:lnSpc>
              <a:spcPct val="90000"/>
            </a:lnSpc>
            <a:spcBef>
              <a:spcPct val="0"/>
            </a:spcBef>
            <a:spcAft>
              <a:spcPct val="15000"/>
            </a:spcAft>
            <a:buChar char="•"/>
          </a:pPr>
          <a:r>
            <a:rPr lang="en-US" sz="2400" kern="1200" dirty="0"/>
            <a:t>The degree of authority both personnel and offices have</a:t>
          </a:r>
          <a:endParaRPr lang="en-IN" sz="2400" kern="1200" dirty="0"/>
        </a:p>
        <a:p>
          <a:pPr marL="228600" lvl="1" indent="-228600" algn="l" defTabSz="1066800">
            <a:lnSpc>
              <a:spcPct val="90000"/>
            </a:lnSpc>
            <a:spcBef>
              <a:spcPct val="0"/>
            </a:spcBef>
            <a:spcAft>
              <a:spcPct val="15000"/>
            </a:spcAft>
            <a:buChar char="•"/>
          </a:pPr>
          <a:r>
            <a:rPr lang="en-US" sz="2400" kern="1200" dirty="0"/>
            <a:t>The nature and complexity of the firm’s practice and organization. </a:t>
          </a:r>
          <a:endParaRPr lang="en-IN" sz="2400" kern="1200" dirty="0"/>
        </a:p>
      </dsp:txBody>
      <dsp:txXfrm>
        <a:off x="0" y="1487155"/>
        <a:ext cx="9098844" cy="3863777"/>
      </dsp:txXfrm>
    </dsp:sp>
    <dsp:sp modelId="{62268F29-3818-44F8-9714-F3414E68A1F5}">
      <dsp:nvSpPr>
        <dsp:cNvPr id="0" name=""/>
        <dsp:cNvSpPr/>
      </dsp:nvSpPr>
      <dsp:spPr>
        <a:xfrm>
          <a:off x="454942" y="527755"/>
          <a:ext cx="8457648" cy="1918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0740" tIns="0" rIns="240740" bIns="0" numCol="1" spcCol="1270" anchor="ctr" anchorCtr="0">
          <a:noAutofit/>
        </a:bodyPr>
        <a:lstStyle/>
        <a:p>
          <a:pPr marL="0" lvl="0" indent="0" algn="l" defTabSz="1066800">
            <a:lnSpc>
              <a:spcPct val="90000"/>
            </a:lnSpc>
            <a:spcBef>
              <a:spcPct val="0"/>
            </a:spcBef>
            <a:spcAft>
              <a:spcPct val="35000"/>
            </a:spcAft>
            <a:buNone/>
          </a:pPr>
          <a:r>
            <a:rPr lang="en-US" sz="2400" kern="1200" dirty="0"/>
            <a:t>Factors to consider when determining the form and content of documentation evidencing by the audit firm:</a:t>
          </a:r>
          <a:endParaRPr lang="en-IN" sz="2400" kern="1200" dirty="0"/>
        </a:p>
      </dsp:txBody>
      <dsp:txXfrm>
        <a:off x="548610" y="621423"/>
        <a:ext cx="8270312" cy="17314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ED02B-D581-442C-AE37-2039C70D070D}">
      <dsp:nvSpPr>
        <dsp:cNvPr id="0" name=""/>
        <dsp:cNvSpPr/>
      </dsp:nvSpPr>
      <dsp:spPr>
        <a:xfrm>
          <a:off x="863230" y="756598"/>
          <a:ext cx="1259326" cy="12593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E2B2C8-B071-41B4-BDD4-E8BBB05C4CD8}">
      <dsp:nvSpPr>
        <dsp:cNvPr id="0" name=""/>
        <dsp:cNvSpPr/>
      </dsp:nvSpPr>
      <dsp:spPr>
        <a:xfrm>
          <a:off x="1131611" y="1024979"/>
          <a:ext cx="722564" cy="72256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A919CE-E9D3-4192-AFF7-3E849B3B23C1}">
      <dsp:nvSpPr>
        <dsp:cNvPr id="0" name=""/>
        <dsp:cNvSpPr/>
      </dsp:nvSpPr>
      <dsp:spPr>
        <a:xfrm>
          <a:off x="460658" y="2408174"/>
          <a:ext cx="206447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The engagement partner is responsible for overseeing the quality control of audits of financial statements.</a:t>
          </a:r>
        </a:p>
      </dsp:txBody>
      <dsp:txXfrm>
        <a:off x="460658" y="2408174"/>
        <a:ext cx="2064470" cy="855000"/>
      </dsp:txXfrm>
    </dsp:sp>
    <dsp:sp modelId="{81CC304C-9828-439C-AD78-424C77C4D569}">
      <dsp:nvSpPr>
        <dsp:cNvPr id="0" name=""/>
        <dsp:cNvSpPr/>
      </dsp:nvSpPr>
      <dsp:spPr>
        <a:xfrm>
          <a:off x="3288982" y="756598"/>
          <a:ext cx="1259326" cy="12593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382EF9-3E2C-420B-8ED4-BE9358FF41D7}">
      <dsp:nvSpPr>
        <dsp:cNvPr id="0" name=""/>
        <dsp:cNvSpPr/>
      </dsp:nvSpPr>
      <dsp:spPr>
        <a:xfrm>
          <a:off x="3557363" y="1024979"/>
          <a:ext cx="722564" cy="72256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DFDE82-EEC9-41EE-85AC-12B3B0219859}">
      <dsp:nvSpPr>
        <dsp:cNvPr id="0" name=""/>
        <dsp:cNvSpPr/>
      </dsp:nvSpPr>
      <dsp:spPr>
        <a:xfrm>
          <a:off x="2886410" y="2408174"/>
          <a:ext cx="206447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They ensure that the audit is conducted in accordance with relevant auditing standards and regulatory requirements.</a:t>
          </a:r>
        </a:p>
      </dsp:txBody>
      <dsp:txXfrm>
        <a:off x="2886410" y="2408174"/>
        <a:ext cx="2064470" cy="855000"/>
      </dsp:txXfrm>
    </dsp:sp>
    <dsp:sp modelId="{92A643E9-46A7-4FCB-BE51-0D330BF7AEC5}">
      <dsp:nvSpPr>
        <dsp:cNvPr id="0" name=""/>
        <dsp:cNvSpPr/>
      </dsp:nvSpPr>
      <dsp:spPr>
        <a:xfrm>
          <a:off x="5714734" y="756598"/>
          <a:ext cx="1259326" cy="12593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721D0B-9D79-4FF1-92B0-6A2C4D95CBB4}">
      <dsp:nvSpPr>
        <dsp:cNvPr id="0" name=""/>
        <dsp:cNvSpPr/>
      </dsp:nvSpPr>
      <dsp:spPr>
        <a:xfrm>
          <a:off x="5983115" y="1024979"/>
          <a:ext cx="722564" cy="72256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7FB252-B613-4ECA-8F5A-E704B27A4E73}">
      <dsp:nvSpPr>
        <dsp:cNvPr id="0" name=""/>
        <dsp:cNvSpPr/>
      </dsp:nvSpPr>
      <dsp:spPr>
        <a:xfrm>
          <a:off x="5312163" y="2408174"/>
          <a:ext cx="206447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The engagement partner reviews and approves the audit plan, ensuring that it addresses the risks and objectives of the engagement.</a:t>
          </a:r>
        </a:p>
      </dsp:txBody>
      <dsp:txXfrm>
        <a:off x="5312163" y="2408174"/>
        <a:ext cx="2064470" cy="855000"/>
      </dsp:txXfrm>
    </dsp:sp>
    <dsp:sp modelId="{8C1AB5E5-6B17-49CC-9253-E30F8ECD0D3D}">
      <dsp:nvSpPr>
        <dsp:cNvPr id="0" name=""/>
        <dsp:cNvSpPr/>
      </dsp:nvSpPr>
      <dsp:spPr>
        <a:xfrm>
          <a:off x="8140487" y="756598"/>
          <a:ext cx="1259326" cy="12593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FF701C-BB2E-4433-B8B1-F94C6FADFAB2}">
      <dsp:nvSpPr>
        <dsp:cNvPr id="0" name=""/>
        <dsp:cNvSpPr/>
      </dsp:nvSpPr>
      <dsp:spPr>
        <a:xfrm>
          <a:off x="8408868" y="1024979"/>
          <a:ext cx="722564" cy="72256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95284A-6AF0-42AF-80BB-0C0DCE71FA35}">
      <dsp:nvSpPr>
        <dsp:cNvPr id="0" name=""/>
        <dsp:cNvSpPr/>
      </dsp:nvSpPr>
      <dsp:spPr>
        <a:xfrm>
          <a:off x="7737915" y="2408174"/>
          <a:ext cx="206447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They supervise the audit team, providing guidance and support throughout the engagement.</a:t>
          </a:r>
        </a:p>
      </dsp:txBody>
      <dsp:txXfrm>
        <a:off x="7737915" y="2408174"/>
        <a:ext cx="2064470" cy="855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F92F8-D132-47C2-96D1-D10F21A40478}">
      <dsp:nvSpPr>
        <dsp:cNvPr id="0" name=""/>
        <dsp:cNvSpPr/>
      </dsp:nvSpPr>
      <dsp:spPr>
        <a:xfrm>
          <a:off x="3793066" y="2438400"/>
          <a:ext cx="2980266" cy="2980266"/>
        </a:xfrm>
        <a:prstGeom prst="gear9">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kern="1200" dirty="0"/>
            <a:t>Thorough Examination</a:t>
          </a:r>
        </a:p>
      </dsp:txBody>
      <dsp:txXfrm>
        <a:off x="4392232" y="3136513"/>
        <a:ext cx="1781934" cy="1531918"/>
      </dsp:txXfrm>
    </dsp:sp>
    <dsp:sp modelId="{9B9D2AF3-BF74-4562-A52B-E2FBCFB537EC}">
      <dsp:nvSpPr>
        <dsp:cNvPr id="0" name=""/>
        <dsp:cNvSpPr/>
      </dsp:nvSpPr>
      <dsp:spPr>
        <a:xfrm>
          <a:off x="2059093" y="1733973"/>
          <a:ext cx="2167466" cy="2167466"/>
        </a:xfrm>
        <a:prstGeom prst="gear6">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kern="1200" dirty="0"/>
            <a:t>Fraud Detection</a:t>
          </a:r>
        </a:p>
      </dsp:txBody>
      <dsp:txXfrm>
        <a:off x="2604759" y="2282937"/>
        <a:ext cx="1076134" cy="1069538"/>
      </dsp:txXfrm>
    </dsp:sp>
    <dsp:sp modelId="{12874E81-ECC6-4EE3-A139-EE9068B29830}">
      <dsp:nvSpPr>
        <dsp:cNvPr id="0" name=""/>
        <dsp:cNvSpPr/>
      </dsp:nvSpPr>
      <dsp:spPr>
        <a:xfrm rot="20700000">
          <a:off x="3273095" y="238642"/>
          <a:ext cx="2123675" cy="2123675"/>
        </a:xfrm>
        <a:prstGeom prst="gear6">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kern="1200" dirty="0"/>
            <a:t>Impartial Opinion</a:t>
          </a:r>
        </a:p>
      </dsp:txBody>
      <dsp:txXfrm rot="-20700000">
        <a:off x="3738879" y="704426"/>
        <a:ext cx="1192106" cy="1192106"/>
      </dsp:txXfrm>
    </dsp:sp>
    <dsp:sp modelId="{D3A145AC-278C-4493-AE54-E07469A2DDC4}">
      <dsp:nvSpPr>
        <dsp:cNvPr id="0" name=""/>
        <dsp:cNvSpPr/>
      </dsp:nvSpPr>
      <dsp:spPr>
        <a:xfrm>
          <a:off x="3577577" y="1980864"/>
          <a:ext cx="3814741" cy="3814741"/>
        </a:xfrm>
        <a:prstGeom prst="circularArrow">
          <a:avLst>
            <a:gd name="adj1" fmla="val 4688"/>
            <a:gd name="adj2" fmla="val 299029"/>
            <a:gd name="adj3" fmla="val 2539295"/>
            <a:gd name="adj4" fmla="val 15812321"/>
            <a:gd name="adj5" fmla="val 5469"/>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3B7309-6F35-4246-A02A-C8FC8499C12B}">
      <dsp:nvSpPr>
        <dsp:cNvPr id="0" name=""/>
        <dsp:cNvSpPr/>
      </dsp:nvSpPr>
      <dsp:spPr>
        <a:xfrm>
          <a:off x="1675238" y="1249140"/>
          <a:ext cx="2771648" cy="2771648"/>
        </a:xfrm>
        <a:prstGeom prst="leftCircularArrow">
          <a:avLst>
            <a:gd name="adj1" fmla="val 6452"/>
            <a:gd name="adj2" fmla="val 429999"/>
            <a:gd name="adj3" fmla="val 10489124"/>
            <a:gd name="adj4" fmla="val 14837806"/>
            <a:gd name="adj5" fmla="val 7527"/>
          </a:avLst>
        </a:prstGeom>
        <a:solidFill>
          <a:schemeClr val="accent3">
            <a:hueOff val="5096307"/>
            <a:satOff val="-416"/>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15FEE1-D849-4B25-91A3-34D2401DBFB3}">
      <dsp:nvSpPr>
        <dsp:cNvPr id="0" name=""/>
        <dsp:cNvSpPr/>
      </dsp:nvSpPr>
      <dsp:spPr>
        <a:xfrm>
          <a:off x="2781867" y="-231776"/>
          <a:ext cx="2988394" cy="2988394"/>
        </a:xfrm>
        <a:prstGeom prst="circularArrow">
          <a:avLst>
            <a:gd name="adj1" fmla="val 5984"/>
            <a:gd name="adj2" fmla="val 394124"/>
            <a:gd name="adj3" fmla="val 13313824"/>
            <a:gd name="adj4" fmla="val 10508221"/>
            <a:gd name="adj5" fmla="val 6981"/>
          </a:avLst>
        </a:prstGeom>
        <a:solidFill>
          <a:schemeClr val="accent3">
            <a:hueOff val="10192614"/>
            <a:satOff val="-831"/>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B665EB-F6E7-44E2-BC2A-69715416958E}">
      <dsp:nvSpPr>
        <dsp:cNvPr id="0" name=""/>
        <dsp:cNvSpPr/>
      </dsp:nvSpPr>
      <dsp:spPr>
        <a:xfrm>
          <a:off x="825446" y="960165"/>
          <a:ext cx="2236959" cy="184502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Source Sans Pro" pitchFamily="34" charset="0"/>
              <a:ea typeface="Source Sans Pro" pitchFamily="34" charset="-122"/>
              <a:cs typeface="Source Sans Pro" pitchFamily="34" charset="-120"/>
            </a:rPr>
            <a:t>Establishing the audit scope, objectives, and methodologies</a:t>
          </a:r>
          <a:endParaRPr lang="en-IN" sz="1800" kern="1200" dirty="0"/>
        </a:p>
      </dsp:txBody>
      <dsp:txXfrm>
        <a:off x="867905" y="1002624"/>
        <a:ext cx="2152041" cy="1364743"/>
      </dsp:txXfrm>
    </dsp:sp>
    <dsp:sp modelId="{0D41B1D8-3FA3-4AE1-BCAF-E8EAF86335B3}">
      <dsp:nvSpPr>
        <dsp:cNvPr id="0" name=""/>
        <dsp:cNvSpPr/>
      </dsp:nvSpPr>
      <dsp:spPr>
        <a:xfrm>
          <a:off x="2041597" y="1252473"/>
          <a:ext cx="2684289" cy="2684289"/>
        </a:xfrm>
        <a:prstGeom prst="leftCircularArrow">
          <a:avLst>
            <a:gd name="adj1" fmla="val 3958"/>
            <a:gd name="adj2" fmla="val 496575"/>
            <a:gd name="adj3" fmla="val 2272086"/>
            <a:gd name="adj4" fmla="val 9024489"/>
            <a:gd name="adj5" fmla="val 4618"/>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3CE1E2-0C56-4328-935C-78895FAB0B38}">
      <dsp:nvSpPr>
        <dsp:cNvPr id="0" name=""/>
        <dsp:cNvSpPr/>
      </dsp:nvSpPr>
      <dsp:spPr>
        <a:xfrm>
          <a:off x="1322548" y="2409827"/>
          <a:ext cx="1988408" cy="79072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Lora" pitchFamily="34" charset="0"/>
              <a:ea typeface="Lora" pitchFamily="34" charset="-122"/>
              <a:cs typeface="Lora" pitchFamily="34" charset="-120"/>
            </a:rPr>
            <a:t>Planning</a:t>
          </a:r>
          <a:endParaRPr lang="en-IN" sz="3100" kern="1200" dirty="0"/>
        </a:p>
      </dsp:txBody>
      <dsp:txXfrm>
        <a:off x="1345708" y="2432987"/>
        <a:ext cx="1942088" cy="744404"/>
      </dsp:txXfrm>
    </dsp:sp>
    <dsp:sp modelId="{1902D9E3-D712-4E08-ABB6-C15139B03CF7}">
      <dsp:nvSpPr>
        <dsp:cNvPr id="0" name=""/>
        <dsp:cNvSpPr/>
      </dsp:nvSpPr>
      <dsp:spPr>
        <a:xfrm>
          <a:off x="3816925" y="960165"/>
          <a:ext cx="2236959" cy="184502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5096307"/>
              <a:satOff val="-416"/>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latin typeface="Source Sans Pro" pitchFamily="34" charset="0"/>
              <a:ea typeface="Source Sans Pro" pitchFamily="34" charset="-122"/>
              <a:cs typeface="Source Sans Pro" pitchFamily="34" charset="-120"/>
            </a:rPr>
            <a:t>Gathering evidence through interviews, observations, and examination of documents.</a:t>
          </a:r>
          <a:endParaRPr lang="en-IN" sz="1800" kern="1200" dirty="0"/>
        </a:p>
      </dsp:txBody>
      <dsp:txXfrm>
        <a:off x="3859384" y="1397986"/>
        <a:ext cx="2152041" cy="1364743"/>
      </dsp:txXfrm>
    </dsp:sp>
    <dsp:sp modelId="{4AAC8A6E-FEB3-49D6-B79D-6BC180589310}">
      <dsp:nvSpPr>
        <dsp:cNvPr id="0" name=""/>
        <dsp:cNvSpPr/>
      </dsp:nvSpPr>
      <dsp:spPr>
        <a:xfrm>
          <a:off x="5014434" y="-243750"/>
          <a:ext cx="2970123" cy="2970123"/>
        </a:xfrm>
        <a:prstGeom prst="circularArrow">
          <a:avLst>
            <a:gd name="adj1" fmla="val 3577"/>
            <a:gd name="adj2" fmla="val 444695"/>
            <a:gd name="adj3" fmla="val 19379795"/>
            <a:gd name="adj4" fmla="val 12575511"/>
            <a:gd name="adj5" fmla="val 4174"/>
          </a:avLst>
        </a:prstGeom>
        <a:solidFill>
          <a:schemeClr val="accent3">
            <a:hueOff val="10192614"/>
            <a:satOff val="-831"/>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A3511E-B91A-4432-99F3-DB679C1F8469}">
      <dsp:nvSpPr>
        <dsp:cNvPr id="0" name=""/>
        <dsp:cNvSpPr/>
      </dsp:nvSpPr>
      <dsp:spPr>
        <a:xfrm>
          <a:off x="4314027" y="564803"/>
          <a:ext cx="1988408" cy="790724"/>
        </a:xfrm>
        <a:prstGeom prst="roundRect">
          <a:avLst>
            <a:gd name="adj" fmla="val 10000"/>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Lora" pitchFamily="34" charset="0"/>
              <a:ea typeface="Lora" pitchFamily="34" charset="-122"/>
              <a:cs typeface="Lora" pitchFamily="34" charset="-120"/>
            </a:rPr>
            <a:t>Fieldwork</a:t>
          </a:r>
          <a:endParaRPr lang="en-IN" sz="3100" kern="1200" dirty="0"/>
        </a:p>
      </dsp:txBody>
      <dsp:txXfrm>
        <a:off x="4337187" y="587963"/>
        <a:ext cx="1942088" cy="744404"/>
      </dsp:txXfrm>
    </dsp:sp>
    <dsp:sp modelId="{B481F3D2-041D-4C22-9A60-4B39813DCA98}">
      <dsp:nvSpPr>
        <dsp:cNvPr id="0" name=""/>
        <dsp:cNvSpPr/>
      </dsp:nvSpPr>
      <dsp:spPr>
        <a:xfrm>
          <a:off x="6808404" y="960165"/>
          <a:ext cx="2236959" cy="184502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latin typeface="Source Sans Pro" pitchFamily="34" charset="0"/>
              <a:ea typeface="Source Sans Pro" pitchFamily="34" charset="-122"/>
              <a:cs typeface="Source Sans Pro" pitchFamily="34" charset="-120"/>
            </a:rPr>
            <a:t>Summarizing findings and issuing an audit report with recommendations if necessary.</a:t>
          </a:r>
          <a:endParaRPr lang="en-IN" sz="1800" kern="1200" dirty="0"/>
        </a:p>
      </dsp:txBody>
      <dsp:txXfrm>
        <a:off x="6850863" y="1002624"/>
        <a:ext cx="2152041" cy="1364743"/>
      </dsp:txXfrm>
    </dsp:sp>
    <dsp:sp modelId="{10B0EF06-2A3F-4609-AA98-2706D84BF2E8}">
      <dsp:nvSpPr>
        <dsp:cNvPr id="0" name=""/>
        <dsp:cNvSpPr/>
      </dsp:nvSpPr>
      <dsp:spPr>
        <a:xfrm>
          <a:off x="7305506" y="2409827"/>
          <a:ext cx="1988408" cy="790724"/>
        </a:xfrm>
        <a:prstGeom prst="roundRect">
          <a:avLst>
            <a:gd name="adj" fmla="val 10000"/>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Lora" pitchFamily="34" charset="0"/>
              <a:ea typeface="Lora" pitchFamily="34" charset="-122"/>
              <a:cs typeface="Lora" pitchFamily="34" charset="-120"/>
            </a:rPr>
            <a:t>Reporting</a:t>
          </a:r>
          <a:endParaRPr lang="en-IN" sz="3100" kern="1200" dirty="0"/>
        </a:p>
      </dsp:txBody>
      <dsp:txXfrm>
        <a:off x="7328666" y="2432987"/>
        <a:ext cx="1942088" cy="74440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C02AF-75B0-4E77-A0AB-AAF35CB31720}">
      <dsp:nvSpPr>
        <dsp:cNvPr id="0" name=""/>
        <dsp:cNvSpPr/>
      </dsp:nvSpPr>
      <dsp:spPr>
        <a:xfrm>
          <a:off x="0" y="379258"/>
          <a:ext cx="8107915" cy="529200"/>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E8CE7C-EFEF-4D32-92E9-1F646740DB16}">
      <dsp:nvSpPr>
        <dsp:cNvPr id="0" name=""/>
        <dsp:cNvSpPr/>
      </dsp:nvSpPr>
      <dsp:spPr>
        <a:xfrm>
          <a:off x="405395" y="69298"/>
          <a:ext cx="5675540" cy="61992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522" tIns="0" rIns="214522" bIns="0" numCol="1" spcCol="1270" anchor="ctr" anchorCtr="0">
          <a:noAutofit/>
        </a:bodyPr>
        <a:lstStyle/>
        <a:p>
          <a:pPr marL="0" lvl="0" indent="0" algn="l" defTabSz="800100">
            <a:lnSpc>
              <a:spcPct val="90000"/>
            </a:lnSpc>
            <a:spcBef>
              <a:spcPct val="0"/>
            </a:spcBef>
            <a:spcAft>
              <a:spcPct val="35000"/>
            </a:spcAft>
            <a:buNone/>
          </a:pPr>
          <a:r>
            <a:rPr lang="en-IN" sz="1800" kern="1200" dirty="0">
              <a:latin typeface="Calibri Light" panose="020F0302020204030204" pitchFamily="34" charset="0"/>
              <a:ea typeface="Calibri Light" panose="020F0302020204030204" pitchFamily="34" charset="0"/>
              <a:cs typeface="Calibri Light" panose="020F0302020204030204" pitchFamily="34" charset="0"/>
            </a:rPr>
            <a:t>Ethical Requirements</a:t>
          </a:r>
        </a:p>
      </dsp:txBody>
      <dsp:txXfrm>
        <a:off x="435657" y="99560"/>
        <a:ext cx="5615016" cy="559396"/>
      </dsp:txXfrm>
    </dsp:sp>
    <dsp:sp modelId="{50131690-2061-41FD-92D2-F772C6793184}">
      <dsp:nvSpPr>
        <dsp:cNvPr id="0" name=""/>
        <dsp:cNvSpPr/>
      </dsp:nvSpPr>
      <dsp:spPr>
        <a:xfrm>
          <a:off x="0" y="1331818"/>
          <a:ext cx="8107915" cy="529200"/>
        </a:xfrm>
        <a:prstGeom prst="rect">
          <a:avLst/>
        </a:prstGeom>
        <a:solidFill>
          <a:schemeClr val="lt1">
            <a:alpha val="90000"/>
            <a:hueOff val="0"/>
            <a:satOff val="0"/>
            <a:lumOff val="0"/>
            <a:alphaOff val="0"/>
          </a:schemeClr>
        </a:solidFill>
        <a:ln w="15875" cap="flat" cmpd="sng" algn="ctr">
          <a:solidFill>
            <a:schemeClr val="accent3">
              <a:hueOff val="2548153"/>
              <a:satOff val="-208"/>
              <a:lumOff val="-539"/>
              <a:alphaOff val="0"/>
            </a:schemeClr>
          </a:solidFill>
          <a:prstDash val="solid"/>
        </a:ln>
        <a:effectLst/>
      </dsp:spPr>
      <dsp:style>
        <a:lnRef idx="2">
          <a:scrgbClr r="0" g="0" b="0"/>
        </a:lnRef>
        <a:fillRef idx="1">
          <a:scrgbClr r="0" g="0" b="0"/>
        </a:fillRef>
        <a:effectRef idx="0">
          <a:scrgbClr r="0" g="0" b="0"/>
        </a:effectRef>
        <a:fontRef idx="minor"/>
      </dsp:style>
    </dsp:sp>
    <dsp:sp modelId="{ED16FA88-19E5-4AFE-B127-7684113C93F1}">
      <dsp:nvSpPr>
        <dsp:cNvPr id="0" name=""/>
        <dsp:cNvSpPr/>
      </dsp:nvSpPr>
      <dsp:spPr>
        <a:xfrm>
          <a:off x="405395" y="1021858"/>
          <a:ext cx="5675540" cy="619920"/>
        </a:xfrm>
        <a:prstGeom prst="roundRect">
          <a:avLst/>
        </a:prstGeom>
        <a:solidFill>
          <a:schemeClr val="accent3">
            <a:hueOff val="2548153"/>
            <a:satOff val="-208"/>
            <a:lumOff val="-5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522" tIns="0" rIns="214522" bIns="0" numCol="1" spcCol="1270" anchor="ctr" anchorCtr="0">
          <a:noAutofit/>
        </a:bodyPr>
        <a:lstStyle/>
        <a:p>
          <a:pPr marL="0" lvl="0" indent="0" algn="l" defTabSz="800100">
            <a:lnSpc>
              <a:spcPct val="90000"/>
            </a:lnSpc>
            <a:spcBef>
              <a:spcPct val="0"/>
            </a:spcBef>
            <a:spcAft>
              <a:spcPct val="35000"/>
            </a:spcAft>
            <a:buNone/>
          </a:pPr>
          <a:r>
            <a:rPr lang="en-IN" sz="1800" kern="1200" dirty="0">
              <a:latin typeface="Calibri Light" panose="020F0302020204030204" pitchFamily="34" charset="0"/>
              <a:ea typeface="Calibri Light" panose="020F0302020204030204" pitchFamily="34" charset="0"/>
              <a:cs typeface="Calibri Light" panose="020F0302020204030204" pitchFamily="34" charset="0"/>
            </a:rPr>
            <a:t>Professional Judgement</a:t>
          </a:r>
        </a:p>
      </dsp:txBody>
      <dsp:txXfrm>
        <a:off x="435657" y="1052120"/>
        <a:ext cx="5615016" cy="559396"/>
      </dsp:txXfrm>
    </dsp:sp>
    <dsp:sp modelId="{399F25A2-DF44-419D-BC8E-0376CADCCCA4}">
      <dsp:nvSpPr>
        <dsp:cNvPr id="0" name=""/>
        <dsp:cNvSpPr/>
      </dsp:nvSpPr>
      <dsp:spPr>
        <a:xfrm>
          <a:off x="0" y="2284379"/>
          <a:ext cx="8107915" cy="529200"/>
        </a:xfrm>
        <a:prstGeom prst="rect">
          <a:avLst/>
        </a:prstGeom>
        <a:solidFill>
          <a:schemeClr val="lt1">
            <a:alpha val="90000"/>
            <a:hueOff val="0"/>
            <a:satOff val="0"/>
            <a:lumOff val="0"/>
            <a:alphaOff val="0"/>
          </a:schemeClr>
        </a:solidFill>
        <a:ln w="15875" cap="flat" cmpd="sng" algn="ctr">
          <a:solidFill>
            <a:schemeClr val="accent3">
              <a:hueOff val="5096307"/>
              <a:satOff val="-416"/>
              <a:lumOff val="-1078"/>
              <a:alphaOff val="0"/>
            </a:schemeClr>
          </a:solidFill>
          <a:prstDash val="solid"/>
        </a:ln>
        <a:effectLst/>
      </dsp:spPr>
      <dsp:style>
        <a:lnRef idx="2">
          <a:scrgbClr r="0" g="0" b="0"/>
        </a:lnRef>
        <a:fillRef idx="1">
          <a:scrgbClr r="0" g="0" b="0"/>
        </a:fillRef>
        <a:effectRef idx="0">
          <a:scrgbClr r="0" g="0" b="0"/>
        </a:effectRef>
        <a:fontRef idx="minor"/>
      </dsp:style>
    </dsp:sp>
    <dsp:sp modelId="{68EA7CF4-543F-494C-AACD-C29EC56915F6}">
      <dsp:nvSpPr>
        <dsp:cNvPr id="0" name=""/>
        <dsp:cNvSpPr/>
      </dsp:nvSpPr>
      <dsp:spPr>
        <a:xfrm>
          <a:off x="405395" y="1974419"/>
          <a:ext cx="5675540" cy="619920"/>
        </a:xfrm>
        <a:prstGeom prst="roundRect">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522" tIns="0" rIns="214522" bIns="0" numCol="1" spcCol="1270" anchor="ctr" anchorCtr="0">
          <a:noAutofit/>
        </a:bodyPr>
        <a:lstStyle/>
        <a:p>
          <a:pPr marL="0" lvl="0" indent="0" algn="l" defTabSz="800100">
            <a:lnSpc>
              <a:spcPct val="90000"/>
            </a:lnSpc>
            <a:spcBef>
              <a:spcPct val="0"/>
            </a:spcBef>
            <a:spcAft>
              <a:spcPct val="35000"/>
            </a:spcAft>
            <a:buNone/>
          </a:pPr>
          <a:r>
            <a:rPr lang="en-IN" sz="1800" kern="1200" dirty="0">
              <a:latin typeface="Calibri Light" panose="020F0302020204030204" pitchFamily="34" charset="0"/>
              <a:ea typeface="Calibri Light" panose="020F0302020204030204" pitchFamily="34" charset="0"/>
              <a:cs typeface="Calibri Light" panose="020F0302020204030204" pitchFamily="34" charset="0"/>
            </a:rPr>
            <a:t>Professional Skepticism.</a:t>
          </a:r>
        </a:p>
      </dsp:txBody>
      <dsp:txXfrm>
        <a:off x="435657" y="2004681"/>
        <a:ext cx="5615016" cy="559396"/>
      </dsp:txXfrm>
    </dsp:sp>
    <dsp:sp modelId="{27871793-FA50-4849-95D1-B2FFB4E38754}">
      <dsp:nvSpPr>
        <dsp:cNvPr id="0" name=""/>
        <dsp:cNvSpPr/>
      </dsp:nvSpPr>
      <dsp:spPr>
        <a:xfrm>
          <a:off x="0" y="3236939"/>
          <a:ext cx="8107915" cy="529200"/>
        </a:xfrm>
        <a:prstGeom prst="rect">
          <a:avLst/>
        </a:prstGeom>
        <a:solidFill>
          <a:schemeClr val="lt1">
            <a:alpha val="90000"/>
            <a:hueOff val="0"/>
            <a:satOff val="0"/>
            <a:lumOff val="0"/>
            <a:alphaOff val="0"/>
          </a:schemeClr>
        </a:solidFill>
        <a:ln w="15875" cap="flat" cmpd="sng" algn="ctr">
          <a:solidFill>
            <a:schemeClr val="accent3">
              <a:hueOff val="7644460"/>
              <a:satOff val="-623"/>
              <a:lumOff val="-1618"/>
              <a:alphaOff val="0"/>
            </a:schemeClr>
          </a:solidFill>
          <a:prstDash val="solid"/>
        </a:ln>
        <a:effectLst/>
      </dsp:spPr>
      <dsp:style>
        <a:lnRef idx="2">
          <a:scrgbClr r="0" g="0" b="0"/>
        </a:lnRef>
        <a:fillRef idx="1">
          <a:scrgbClr r="0" g="0" b="0"/>
        </a:fillRef>
        <a:effectRef idx="0">
          <a:scrgbClr r="0" g="0" b="0"/>
        </a:effectRef>
        <a:fontRef idx="minor"/>
      </dsp:style>
    </dsp:sp>
    <dsp:sp modelId="{E399A400-820E-42ED-9F78-7D4A042503A7}">
      <dsp:nvSpPr>
        <dsp:cNvPr id="0" name=""/>
        <dsp:cNvSpPr/>
      </dsp:nvSpPr>
      <dsp:spPr>
        <a:xfrm>
          <a:off x="405395" y="2926979"/>
          <a:ext cx="5675540" cy="619920"/>
        </a:xfrm>
        <a:prstGeom prst="roundRect">
          <a:avLst/>
        </a:prstGeom>
        <a:solidFill>
          <a:schemeClr val="accent3">
            <a:hueOff val="7644460"/>
            <a:satOff val="-623"/>
            <a:lumOff val="-16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522" tIns="0" rIns="214522" bIns="0" numCol="1" spcCol="1270" anchor="ctr" anchorCtr="0">
          <a:noAutofit/>
        </a:bodyPr>
        <a:lstStyle/>
        <a:p>
          <a:pPr marL="0" lvl="0" indent="0" algn="l" defTabSz="800100">
            <a:lnSpc>
              <a:spcPct val="90000"/>
            </a:lnSpc>
            <a:spcBef>
              <a:spcPct val="0"/>
            </a:spcBef>
            <a:spcAft>
              <a:spcPct val="35000"/>
            </a:spcAft>
            <a:buNone/>
          </a:pPr>
          <a:r>
            <a:rPr lang="en-IN" sz="1800" kern="1200" dirty="0">
              <a:latin typeface="Calibri Light" panose="020F0302020204030204" pitchFamily="34" charset="0"/>
              <a:ea typeface="Calibri Light" panose="020F0302020204030204" pitchFamily="34" charset="0"/>
              <a:cs typeface="Calibri Light" panose="020F0302020204030204" pitchFamily="34" charset="0"/>
            </a:rPr>
            <a:t>Sufficient &amp; Appropriate Audit Evidence</a:t>
          </a:r>
        </a:p>
      </dsp:txBody>
      <dsp:txXfrm>
        <a:off x="435657" y="2957241"/>
        <a:ext cx="5615016" cy="559396"/>
      </dsp:txXfrm>
    </dsp:sp>
    <dsp:sp modelId="{BA5A7622-3E2A-4566-8F4E-B6AA871695BB}">
      <dsp:nvSpPr>
        <dsp:cNvPr id="0" name=""/>
        <dsp:cNvSpPr/>
      </dsp:nvSpPr>
      <dsp:spPr>
        <a:xfrm>
          <a:off x="0" y="4189499"/>
          <a:ext cx="8107915" cy="529200"/>
        </a:xfrm>
        <a:prstGeom prst="rect">
          <a:avLst/>
        </a:prstGeom>
        <a:solidFill>
          <a:schemeClr val="lt1">
            <a:alpha val="90000"/>
            <a:hueOff val="0"/>
            <a:satOff val="0"/>
            <a:lumOff val="0"/>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dsp:style>
    </dsp:sp>
    <dsp:sp modelId="{250D049B-39BA-48A0-AFBA-CE63E546F81E}">
      <dsp:nvSpPr>
        <dsp:cNvPr id="0" name=""/>
        <dsp:cNvSpPr/>
      </dsp:nvSpPr>
      <dsp:spPr>
        <a:xfrm>
          <a:off x="405395" y="3879539"/>
          <a:ext cx="5675540" cy="619920"/>
        </a:xfrm>
        <a:prstGeom prst="roundRect">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522" tIns="0" rIns="214522" bIns="0" numCol="1" spcCol="1270" anchor="ctr" anchorCtr="0">
          <a:noAutofit/>
        </a:bodyPr>
        <a:lstStyle/>
        <a:p>
          <a:pPr marL="0" lvl="0" indent="0" algn="l" defTabSz="800100">
            <a:lnSpc>
              <a:spcPct val="90000"/>
            </a:lnSpc>
            <a:spcBef>
              <a:spcPct val="0"/>
            </a:spcBef>
            <a:spcAft>
              <a:spcPct val="35000"/>
            </a:spcAft>
            <a:buNone/>
          </a:pPr>
          <a:r>
            <a:rPr lang="en-IN" sz="1800" kern="1200" dirty="0">
              <a:latin typeface="Calibri Light" panose="020F0302020204030204" pitchFamily="34" charset="0"/>
              <a:ea typeface="Calibri Light" panose="020F0302020204030204" pitchFamily="34" charset="0"/>
              <a:cs typeface="Calibri Light" panose="020F0302020204030204" pitchFamily="34" charset="0"/>
            </a:rPr>
            <a:t>Sufficiency refers to Quantity &amp; Appropriateness refers to Quality of Audit Evidence.</a:t>
          </a:r>
        </a:p>
      </dsp:txBody>
      <dsp:txXfrm>
        <a:off x="435657" y="3909801"/>
        <a:ext cx="5615016" cy="5593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4AFBA-F391-4DA7-B48A-F68F1021600A}">
      <dsp:nvSpPr>
        <dsp:cNvPr id="0" name=""/>
        <dsp:cNvSpPr/>
      </dsp:nvSpPr>
      <dsp:spPr>
        <a:xfrm>
          <a:off x="790" y="0"/>
          <a:ext cx="3201829" cy="3765355"/>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6270" tIns="0" rIns="316270" bIns="330200" numCol="1" spcCol="1270" anchor="t" anchorCtr="0">
          <a:noAutofit/>
        </a:bodyPr>
        <a:lstStyle/>
        <a:p>
          <a:pPr marL="0" lvl="0" indent="0" algn="l" defTabSz="889000">
            <a:lnSpc>
              <a:spcPct val="90000"/>
            </a:lnSpc>
            <a:spcBef>
              <a:spcPct val="0"/>
            </a:spcBef>
            <a:spcAft>
              <a:spcPct val="35000"/>
            </a:spcAft>
            <a:buNone/>
          </a:pPr>
          <a:r>
            <a:rPr lang="en-IN" sz="2000" kern="1200" dirty="0"/>
            <a:t>Performing procedures required by SA 220 regarding the continuance of the client relationship and specific audit engagement.</a:t>
          </a:r>
        </a:p>
      </dsp:txBody>
      <dsp:txXfrm>
        <a:off x="790" y="1506142"/>
        <a:ext cx="3201829" cy="2259213"/>
      </dsp:txXfrm>
    </dsp:sp>
    <dsp:sp modelId="{EA3B237D-AA98-4D3B-927D-61C3564E04D4}">
      <dsp:nvSpPr>
        <dsp:cNvPr id="0" name=""/>
        <dsp:cNvSpPr/>
      </dsp:nvSpPr>
      <dsp:spPr>
        <a:xfrm>
          <a:off x="790" y="0"/>
          <a:ext cx="3201829" cy="150614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6270" tIns="165100" rIns="316270" bIns="165100" numCol="1" spcCol="1270" anchor="ctr" anchorCtr="0">
          <a:noAutofit/>
        </a:bodyPr>
        <a:lstStyle/>
        <a:p>
          <a:pPr marL="0" lvl="0" indent="0" algn="l" defTabSz="2933700">
            <a:lnSpc>
              <a:spcPct val="90000"/>
            </a:lnSpc>
            <a:spcBef>
              <a:spcPct val="0"/>
            </a:spcBef>
            <a:spcAft>
              <a:spcPct val="35000"/>
            </a:spcAft>
            <a:buNone/>
          </a:pPr>
          <a:r>
            <a:rPr lang="en-IN" sz="6600" kern="1200" dirty="0"/>
            <a:t>01</a:t>
          </a:r>
        </a:p>
      </dsp:txBody>
      <dsp:txXfrm>
        <a:off x="790" y="0"/>
        <a:ext cx="3201829" cy="1506142"/>
      </dsp:txXfrm>
    </dsp:sp>
    <dsp:sp modelId="{CE4082D1-27CA-4E34-B077-F272190A82FF}">
      <dsp:nvSpPr>
        <dsp:cNvPr id="0" name=""/>
        <dsp:cNvSpPr/>
      </dsp:nvSpPr>
      <dsp:spPr>
        <a:xfrm>
          <a:off x="3458766" y="0"/>
          <a:ext cx="3201829" cy="3765355"/>
        </a:xfrm>
        <a:prstGeom prst="rect">
          <a:avLst/>
        </a:prstGeom>
        <a:solidFill>
          <a:schemeClr val="accent5">
            <a:hueOff val="9300841"/>
            <a:satOff val="-3552"/>
            <a:lumOff val="-1079"/>
            <a:alphaOff val="0"/>
          </a:schemeClr>
        </a:solidFill>
        <a:ln w="15875" cap="flat" cmpd="sng" algn="ctr">
          <a:solidFill>
            <a:schemeClr val="accent5">
              <a:hueOff val="9300841"/>
              <a:satOff val="-3552"/>
              <a:lumOff val="-1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6270" tIns="0" rIns="316270" bIns="330200" numCol="1" spcCol="1270" anchor="t" anchorCtr="0">
          <a:noAutofit/>
        </a:bodyPr>
        <a:lstStyle/>
        <a:p>
          <a:pPr marL="0" lvl="0" indent="0" algn="l" defTabSz="889000">
            <a:lnSpc>
              <a:spcPct val="90000"/>
            </a:lnSpc>
            <a:spcBef>
              <a:spcPct val="0"/>
            </a:spcBef>
            <a:spcAft>
              <a:spcPct val="35000"/>
            </a:spcAft>
            <a:buNone/>
          </a:pPr>
          <a:r>
            <a:rPr lang="en-IN" sz="2000" kern="1200" dirty="0"/>
            <a:t>Evaluating compliance with the ethical requirements, including independence, as required by SA 220</a:t>
          </a:r>
        </a:p>
      </dsp:txBody>
      <dsp:txXfrm>
        <a:off x="3458766" y="1506142"/>
        <a:ext cx="3201829" cy="2259213"/>
      </dsp:txXfrm>
    </dsp:sp>
    <dsp:sp modelId="{42647566-F0AF-4B41-89B1-2F4A9366CFF9}">
      <dsp:nvSpPr>
        <dsp:cNvPr id="0" name=""/>
        <dsp:cNvSpPr/>
      </dsp:nvSpPr>
      <dsp:spPr>
        <a:xfrm>
          <a:off x="3458766" y="0"/>
          <a:ext cx="3201829" cy="150614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6270" tIns="165100" rIns="316270" bIns="165100" numCol="1" spcCol="1270" anchor="ctr" anchorCtr="0">
          <a:noAutofit/>
        </a:bodyPr>
        <a:lstStyle/>
        <a:p>
          <a:pPr marL="0" lvl="0" indent="0" algn="l" defTabSz="2933700">
            <a:lnSpc>
              <a:spcPct val="90000"/>
            </a:lnSpc>
            <a:spcBef>
              <a:spcPct val="0"/>
            </a:spcBef>
            <a:spcAft>
              <a:spcPct val="35000"/>
            </a:spcAft>
            <a:buNone/>
          </a:pPr>
          <a:r>
            <a:rPr lang="en-IN" sz="6600" kern="1200" dirty="0"/>
            <a:t>02</a:t>
          </a:r>
        </a:p>
      </dsp:txBody>
      <dsp:txXfrm>
        <a:off x="3458766" y="0"/>
        <a:ext cx="3201829" cy="1506142"/>
      </dsp:txXfrm>
    </dsp:sp>
    <dsp:sp modelId="{D8B24347-20FD-42A9-88CB-7DCB7FB46338}">
      <dsp:nvSpPr>
        <dsp:cNvPr id="0" name=""/>
        <dsp:cNvSpPr/>
      </dsp:nvSpPr>
      <dsp:spPr>
        <a:xfrm>
          <a:off x="6916742" y="0"/>
          <a:ext cx="3201829" cy="3765355"/>
        </a:xfrm>
        <a:prstGeom prst="rect">
          <a:avLst/>
        </a:prstGeom>
        <a:solidFill>
          <a:schemeClr val="accent5">
            <a:hueOff val="18601683"/>
            <a:satOff val="-7104"/>
            <a:lumOff val="-2157"/>
            <a:alphaOff val="0"/>
          </a:schemeClr>
        </a:solidFill>
        <a:ln w="15875" cap="flat" cmpd="sng" algn="ctr">
          <a:solidFill>
            <a:schemeClr val="accent5">
              <a:hueOff val="18601683"/>
              <a:satOff val="-7104"/>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6270" tIns="0" rIns="316270" bIns="330200" numCol="1" spcCol="1270" anchor="t" anchorCtr="0">
          <a:noAutofit/>
        </a:bodyPr>
        <a:lstStyle/>
        <a:p>
          <a:pPr marL="0" lvl="0" indent="0" algn="l" defTabSz="889000">
            <a:lnSpc>
              <a:spcPct val="90000"/>
            </a:lnSpc>
            <a:spcBef>
              <a:spcPct val="0"/>
            </a:spcBef>
            <a:spcAft>
              <a:spcPct val="35000"/>
            </a:spcAft>
            <a:buNone/>
          </a:pPr>
          <a:r>
            <a:rPr lang="en-IN" sz="2000" kern="1200" dirty="0"/>
            <a:t>Establishing an understanding of the terms of the engagement, as required by SA 210.</a:t>
          </a:r>
        </a:p>
      </dsp:txBody>
      <dsp:txXfrm>
        <a:off x="6916742" y="1506142"/>
        <a:ext cx="3201829" cy="2259213"/>
      </dsp:txXfrm>
    </dsp:sp>
    <dsp:sp modelId="{946DFC74-9FF2-4EEE-9CC1-58FBC3CCB7BD}">
      <dsp:nvSpPr>
        <dsp:cNvPr id="0" name=""/>
        <dsp:cNvSpPr/>
      </dsp:nvSpPr>
      <dsp:spPr>
        <a:xfrm>
          <a:off x="6916742" y="0"/>
          <a:ext cx="3201829" cy="150614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6270" tIns="165100" rIns="316270" bIns="165100" numCol="1" spcCol="1270" anchor="ctr" anchorCtr="0">
          <a:noAutofit/>
        </a:bodyPr>
        <a:lstStyle/>
        <a:p>
          <a:pPr marL="0" lvl="0" indent="0" algn="l" defTabSz="2933700">
            <a:lnSpc>
              <a:spcPct val="90000"/>
            </a:lnSpc>
            <a:spcBef>
              <a:spcPct val="0"/>
            </a:spcBef>
            <a:spcAft>
              <a:spcPct val="35000"/>
            </a:spcAft>
            <a:buNone/>
          </a:pPr>
          <a:r>
            <a:rPr lang="en-IN" sz="6600" kern="1200" dirty="0"/>
            <a:t>03</a:t>
          </a:r>
        </a:p>
      </dsp:txBody>
      <dsp:txXfrm>
        <a:off x="6916742" y="0"/>
        <a:ext cx="3201829" cy="150614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53AFF-86F4-43FD-8C78-AEA6DB0F2CD2}">
      <dsp:nvSpPr>
        <dsp:cNvPr id="0" name=""/>
        <dsp:cNvSpPr/>
      </dsp:nvSpPr>
      <dsp:spPr>
        <a:xfrm>
          <a:off x="2904" y="1098850"/>
          <a:ext cx="2585365" cy="1034146"/>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IN" sz="1300" kern="1200" dirty="0"/>
            <a:t>Establish overall audit strategy that defines nature, timing and extent of an audit. For that :</a:t>
          </a:r>
        </a:p>
      </dsp:txBody>
      <dsp:txXfrm>
        <a:off x="519977" y="1098850"/>
        <a:ext cx="1551219" cy="1034146"/>
      </dsp:txXfrm>
    </dsp:sp>
    <dsp:sp modelId="{54F83032-C645-4BDE-B66C-D1FCF324ACF8}">
      <dsp:nvSpPr>
        <dsp:cNvPr id="0" name=""/>
        <dsp:cNvSpPr/>
      </dsp:nvSpPr>
      <dsp:spPr>
        <a:xfrm>
          <a:off x="2329733" y="1098850"/>
          <a:ext cx="2585365" cy="1034146"/>
        </a:xfrm>
        <a:prstGeom prst="chevron">
          <a:avLst/>
        </a:prstGeom>
        <a:solidFill>
          <a:schemeClr val="accent3">
            <a:hueOff val="2548153"/>
            <a:satOff val="-208"/>
            <a:lumOff val="-5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IN" sz="1300" kern="1200" dirty="0"/>
            <a:t>Identify scope, nature and characteristics of engagement</a:t>
          </a:r>
        </a:p>
      </dsp:txBody>
      <dsp:txXfrm>
        <a:off x="2846806" y="1098850"/>
        <a:ext cx="1551219" cy="1034146"/>
      </dsp:txXfrm>
    </dsp:sp>
    <dsp:sp modelId="{F249D479-5482-4248-BAAF-3850AFED6497}">
      <dsp:nvSpPr>
        <dsp:cNvPr id="0" name=""/>
        <dsp:cNvSpPr/>
      </dsp:nvSpPr>
      <dsp:spPr>
        <a:xfrm>
          <a:off x="4656561" y="1098850"/>
          <a:ext cx="2585365" cy="1034146"/>
        </a:xfrm>
        <a:prstGeom prst="chevron">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IN" sz="1300" kern="1200" dirty="0"/>
            <a:t>Ascertain reporting objectives and NTE of communication required, </a:t>
          </a:r>
        </a:p>
      </dsp:txBody>
      <dsp:txXfrm>
        <a:off x="5173634" y="1098850"/>
        <a:ext cx="1551219" cy="1034146"/>
      </dsp:txXfrm>
    </dsp:sp>
    <dsp:sp modelId="{4E0FCFBE-1BF0-4731-8B6C-0F0292465074}">
      <dsp:nvSpPr>
        <dsp:cNvPr id="0" name=""/>
        <dsp:cNvSpPr/>
      </dsp:nvSpPr>
      <dsp:spPr>
        <a:xfrm>
          <a:off x="6983390" y="1098850"/>
          <a:ext cx="2585365" cy="1034146"/>
        </a:xfrm>
        <a:prstGeom prst="chevron">
          <a:avLst/>
        </a:prstGeom>
        <a:solidFill>
          <a:schemeClr val="accent3">
            <a:hueOff val="7644460"/>
            <a:satOff val="-623"/>
            <a:lumOff val="-16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IN" sz="1300" kern="1200" dirty="0"/>
            <a:t>Consider factors of Professional Judgement which can direct / guide team</a:t>
          </a:r>
        </a:p>
      </dsp:txBody>
      <dsp:txXfrm>
        <a:off x="7500463" y="1098850"/>
        <a:ext cx="1551219" cy="1034146"/>
      </dsp:txXfrm>
    </dsp:sp>
    <dsp:sp modelId="{6F81743D-73B2-4461-B7BA-EBA335637D60}">
      <dsp:nvSpPr>
        <dsp:cNvPr id="0" name=""/>
        <dsp:cNvSpPr/>
      </dsp:nvSpPr>
      <dsp:spPr>
        <a:xfrm>
          <a:off x="9310219" y="1098850"/>
          <a:ext cx="2585365" cy="1034146"/>
        </a:xfrm>
        <a:prstGeom prst="chevron">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IN" sz="1300" kern="1200" dirty="0"/>
            <a:t>Consider the results of preliminary engagement activities</a:t>
          </a:r>
        </a:p>
      </dsp:txBody>
      <dsp:txXfrm>
        <a:off x="9827292" y="1098850"/>
        <a:ext cx="1551219" cy="103414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53AFF-86F4-43FD-8C78-AEA6DB0F2CD2}">
      <dsp:nvSpPr>
        <dsp:cNvPr id="0" name=""/>
        <dsp:cNvSpPr/>
      </dsp:nvSpPr>
      <dsp:spPr>
        <a:xfrm>
          <a:off x="2904" y="1098850"/>
          <a:ext cx="2585365" cy="1034146"/>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t>Define NTE of resources and </a:t>
          </a:r>
          <a:r>
            <a:rPr lang="en-IN" sz="1200" kern="1200" dirty="0"/>
            <a:t>team</a:t>
          </a:r>
        </a:p>
      </dsp:txBody>
      <dsp:txXfrm>
        <a:off x="519977" y="1098850"/>
        <a:ext cx="1551219" cy="1034146"/>
      </dsp:txXfrm>
    </dsp:sp>
    <dsp:sp modelId="{F249D479-5482-4248-BAAF-3850AFED6497}">
      <dsp:nvSpPr>
        <dsp:cNvPr id="0" name=""/>
        <dsp:cNvSpPr/>
      </dsp:nvSpPr>
      <dsp:spPr>
        <a:xfrm>
          <a:off x="2329733" y="1098850"/>
          <a:ext cx="2585365" cy="1034146"/>
        </a:xfrm>
        <a:prstGeom prst="chevron">
          <a:avLst/>
        </a:prstGeom>
        <a:solidFill>
          <a:schemeClr val="accent4">
            <a:hueOff val="-2594661"/>
            <a:satOff val="-12"/>
            <a:lumOff val="-3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IN" sz="1200" kern="1200" dirty="0"/>
            <a:t>Develop Audit Plan (that shall include NTE of planned risk assessment procedure and further audit procedure)</a:t>
          </a:r>
        </a:p>
      </dsp:txBody>
      <dsp:txXfrm>
        <a:off x="2846806" y="1098850"/>
        <a:ext cx="1551219" cy="1034146"/>
      </dsp:txXfrm>
    </dsp:sp>
    <dsp:sp modelId="{4E0FCFBE-1BF0-4731-8B6C-0F0292465074}">
      <dsp:nvSpPr>
        <dsp:cNvPr id="0" name=""/>
        <dsp:cNvSpPr/>
      </dsp:nvSpPr>
      <dsp:spPr>
        <a:xfrm>
          <a:off x="4656561" y="1098850"/>
          <a:ext cx="2585365" cy="1034146"/>
        </a:xfrm>
        <a:prstGeom prst="chevron">
          <a:avLst/>
        </a:prstGeom>
        <a:solidFill>
          <a:schemeClr val="accent4">
            <a:hueOff val="-5189321"/>
            <a:satOff val="-24"/>
            <a:lumOff val="-72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IN" sz="1200" kern="1200" dirty="0"/>
            <a:t>Other procedures planned as per other SAs</a:t>
          </a:r>
        </a:p>
      </dsp:txBody>
      <dsp:txXfrm>
        <a:off x="5173634" y="1098850"/>
        <a:ext cx="1551219" cy="1034146"/>
      </dsp:txXfrm>
    </dsp:sp>
    <dsp:sp modelId="{6F81743D-73B2-4461-B7BA-EBA335637D60}">
      <dsp:nvSpPr>
        <dsp:cNvPr id="0" name=""/>
        <dsp:cNvSpPr/>
      </dsp:nvSpPr>
      <dsp:spPr>
        <a:xfrm>
          <a:off x="6983390" y="1098850"/>
          <a:ext cx="2585365" cy="1034146"/>
        </a:xfrm>
        <a:prstGeom prst="chevron">
          <a:avLst/>
        </a:prstGeom>
        <a:solidFill>
          <a:schemeClr val="accent4">
            <a:hueOff val="-7783982"/>
            <a:satOff val="-37"/>
            <a:lumOff val="-10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t>Plan NTE of direction and supervision of team and review </a:t>
          </a:r>
          <a:r>
            <a:rPr lang="en-IN" sz="1200" kern="1200" dirty="0"/>
            <a:t>of work</a:t>
          </a:r>
        </a:p>
      </dsp:txBody>
      <dsp:txXfrm>
        <a:off x="7500463" y="1098850"/>
        <a:ext cx="1551219" cy="1034146"/>
      </dsp:txXfrm>
    </dsp:sp>
    <dsp:sp modelId="{CE741278-5736-4F62-8365-5A442A3B0AAC}">
      <dsp:nvSpPr>
        <dsp:cNvPr id="0" name=""/>
        <dsp:cNvSpPr/>
      </dsp:nvSpPr>
      <dsp:spPr>
        <a:xfrm>
          <a:off x="9310219" y="1098850"/>
          <a:ext cx="2585365" cy="1034146"/>
        </a:xfrm>
        <a:prstGeom prst="chevron">
          <a:avLst/>
        </a:prstGeom>
        <a:solidFill>
          <a:schemeClr val="accent4">
            <a:hueOff val="-10378642"/>
            <a:satOff val="-49"/>
            <a:lumOff val="-1451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IN" sz="1200" kern="1200" dirty="0"/>
            <a:t>Update and change, as </a:t>
          </a:r>
          <a:r>
            <a:rPr lang="en-US" sz="1200" kern="1200" dirty="0"/>
            <a:t>necessary, the overall audit plan</a:t>
          </a:r>
          <a:endParaRPr lang="en-IN" sz="1200" kern="1200" dirty="0"/>
        </a:p>
      </dsp:txBody>
      <dsp:txXfrm>
        <a:off x="9827292" y="1098850"/>
        <a:ext cx="1551219" cy="103414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08330-F4B7-40BC-8B1F-70548920DA69}">
      <dsp:nvSpPr>
        <dsp:cNvPr id="0" name=""/>
        <dsp:cNvSpPr/>
      </dsp:nvSpPr>
      <dsp:spPr>
        <a:xfrm>
          <a:off x="5625185" y="1482419"/>
          <a:ext cx="2453805" cy="2454259"/>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A9B88E-B510-4BD6-8B7D-9B9BD75059F8}">
      <dsp:nvSpPr>
        <dsp:cNvPr id="0" name=""/>
        <dsp:cNvSpPr/>
      </dsp:nvSpPr>
      <dsp:spPr>
        <a:xfrm>
          <a:off x="5706659" y="1564242"/>
          <a:ext cx="2290857" cy="2290613"/>
        </a:xfrm>
        <a:prstGeom prst="ellipse">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mn-lt"/>
              <a:ea typeface="Roboto Slab" pitchFamily="34" charset="-122"/>
              <a:cs typeface="Roboto Slab" pitchFamily="34" charset="-120"/>
            </a:rPr>
            <a:t>Information &amp; Communication</a:t>
          </a:r>
          <a:endParaRPr lang="en-IN" sz="1600" b="1" kern="1200" dirty="0">
            <a:latin typeface="+mn-lt"/>
          </a:endParaRPr>
        </a:p>
      </dsp:txBody>
      <dsp:txXfrm>
        <a:off x="6034153" y="1891534"/>
        <a:ext cx="1635870" cy="1636029"/>
      </dsp:txXfrm>
    </dsp:sp>
    <dsp:sp modelId="{B5808BC8-53B4-4493-B955-FA9AD8723BB1}">
      <dsp:nvSpPr>
        <dsp:cNvPr id="0" name=""/>
        <dsp:cNvSpPr/>
      </dsp:nvSpPr>
      <dsp:spPr>
        <a:xfrm rot="2700000">
          <a:off x="3092062" y="1485386"/>
          <a:ext cx="2447894" cy="2447894"/>
        </a:xfrm>
        <a:prstGeom prst="teardrop">
          <a:avLst>
            <a:gd name="adj" fmla="val 100000"/>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500C62-F6CC-4297-A9BE-32343CD08C9D}">
      <dsp:nvSpPr>
        <dsp:cNvPr id="0" name=""/>
        <dsp:cNvSpPr/>
      </dsp:nvSpPr>
      <dsp:spPr>
        <a:xfrm>
          <a:off x="3170581" y="1564242"/>
          <a:ext cx="2290857" cy="2290613"/>
        </a:xfrm>
        <a:prstGeom prst="ellipse">
          <a:avLst/>
        </a:prstGeom>
        <a:solidFill>
          <a:schemeClr val="lt1">
            <a:alpha val="90000"/>
            <a:hueOff val="0"/>
            <a:satOff val="0"/>
            <a:lumOff val="0"/>
            <a:alphaOff val="0"/>
          </a:schemeClr>
        </a:solidFill>
        <a:ln w="15875" cap="flat" cmpd="sng" algn="ctr">
          <a:solidFill>
            <a:schemeClr val="accent3">
              <a:hueOff val="5096307"/>
              <a:satOff val="-416"/>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mn-lt"/>
              <a:ea typeface="Roboto Slab" pitchFamily="34" charset="-122"/>
              <a:cs typeface="Roboto Slab" pitchFamily="34" charset="-120"/>
            </a:rPr>
            <a:t>Control Activities</a:t>
          </a:r>
          <a:r>
            <a:rPr lang="en-US" sz="1500" b="1" kern="1200" dirty="0">
              <a:latin typeface="+mn-lt"/>
              <a:ea typeface="Roboto Slab" pitchFamily="34" charset="-122"/>
              <a:cs typeface="Roboto Slab" pitchFamily="34" charset="-120"/>
            </a:rPr>
            <a:t> :</a:t>
          </a:r>
        </a:p>
        <a:p>
          <a:pPr marL="0" lvl="0" indent="0" algn="ctr" defTabSz="711200">
            <a:lnSpc>
              <a:spcPct val="90000"/>
            </a:lnSpc>
            <a:spcBef>
              <a:spcPct val="0"/>
            </a:spcBef>
            <a:spcAft>
              <a:spcPct val="35000"/>
            </a:spcAft>
            <a:buNone/>
          </a:pPr>
          <a:r>
            <a:rPr lang="en-US" sz="1400" kern="1200" dirty="0">
              <a:latin typeface="Calibri Light" panose="020F0302020204030204" pitchFamily="34" charset="0"/>
              <a:ea typeface="Calibri Light" panose="020F0302020204030204" pitchFamily="34" charset="0"/>
              <a:cs typeface="Calibri Light" panose="020F0302020204030204" pitchFamily="34" charset="0"/>
            </a:rPr>
            <a:t>Assess the specific procedures and policies designed to ensure accurate financial reporting.</a:t>
          </a:r>
          <a:endParaRPr lang="en-IN" sz="1400" b="1"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3498075" y="1891534"/>
        <a:ext cx="1635870" cy="1636029"/>
      </dsp:txXfrm>
    </dsp:sp>
    <dsp:sp modelId="{2F174DAA-479F-4DCA-BA80-4CA41EFDEE00}">
      <dsp:nvSpPr>
        <dsp:cNvPr id="0" name=""/>
        <dsp:cNvSpPr/>
      </dsp:nvSpPr>
      <dsp:spPr>
        <a:xfrm rot="2700000">
          <a:off x="555984" y="1485386"/>
          <a:ext cx="2447894" cy="2447894"/>
        </a:xfrm>
        <a:prstGeom prst="teardrop">
          <a:avLst>
            <a:gd name="adj" fmla="val 100000"/>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71EE29-3F6A-4DC7-8760-28573AEB0D20}">
      <dsp:nvSpPr>
        <dsp:cNvPr id="0" name=""/>
        <dsp:cNvSpPr/>
      </dsp:nvSpPr>
      <dsp:spPr>
        <a:xfrm>
          <a:off x="634503" y="1564242"/>
          <a:ext cx="2290857" cy="2290613"/>
        </a:xfrm>
        <a:prstGeom prst="ellipse">
          <a:avLst/>
        </a:prstGeom>
        <a:solidFill>
          <a:schemeClr val="lt1">
            <a:alpha val="90000"/>
            <a:hueOff val="0"/>
            <a:satOff val="0"/>
            <a:lumOff val="0"/>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N" sz="1600" b="1" kern="1200" dirty="0"/>
            <a:t>Control Environment</a:t>
          </a:r>
          <a:r>
            <a:rPr lang="en-IN" sz="1300" b="1" kern="1200" dirty="0"/>
            <a:t> :</a:t>
          </a:r>
        </a:p>
        <a:p>
          <a:pPr marL="0" lvl="0" indent="0" algn="ctr" defTabSz="711200">
            <a:lnSpc>
              <a:spcPct val="90000"/>
            </a:lnSpc>
            <a:spcBef>
              <a:spcPct val="0"/>
            </a:spcBef>
            <a:spcAft>
              <a:spcPct val="35000"/>
            </a:spcAft>
            <a:buNone/>
          </a:pPr>
          <a:r>
            <a:rPr lang="en-US" sz="1400" kern="1200" dirty="0">
              <a:latin typeface="Calibri Light" panose="020F0302020204030204" pitchFamily="34" charset="0"/>
              <a:ea typeface="Calibri Light" panose="020F0302020204030204" pitchFamily="34" charset="0"/>
              <a:cs typeface="Calibri Light" panose="020F0302020204030204" pitchFamily="34" charset="0"/>
            </a:rPr>
            <a:t>Evaluate the tone set by management, the oversight provided by the board, and the company's ethical values</a:t>
          </a:r>
          <a:endParaRPr lang="en-IN" sz="1400" b="1"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961997" y="1891534"/>
        <a:ext cx="1635870" cy="163602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36A6D-34B2-447C-8341-B6541F728FEE}">
      <dsp:nvSpPr>
        <dsp:cNvPr id="0" name=""/>
        <dsp:cNvSpPr/>
      </dsp:nvSpPr>
      <dsp:spPr>
        <a:xfrm>
          <a:off x="0" y="9870"/>
          <a:ext cx="9886121" cy="59962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dirty="0"/>
            <a:t>The Auditor shall document :</a:t>
          </a:r>
          <a:endParaRPr lang="en-US" sz="2500" kern="1200" dirty="0"/>
        </a:p>
      </dsp:txBody>
      <dsp:txXfrm>
        <a:off x="29271" y="39141"/>
        <a:ext cx="9827579" cy="541083"/>
      </dsp:txXfrm>
    </dsp:sp>
    <dsp:sp modelId="{EC10B43E-9AEF-4B44-A5DE-B7118913B1E4}">
      <dsp:nvSpPr>
        <dsp:cNvPr id="0" name=""/>
        <dsp:cNvSpPr/>
      </dsp:nvSpPr>
      <dsp:spPr>
        <a:xfrm>
          <a:off x="0" y="609496"/>
          <a:ext cx="9886121" cy="1319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884"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IN" sz="2000" kern="1200" dirty="0"/>
            <a:t>The overall audit strategy;</a:t>
          </a:r>
          <a:endParaRPr lang="en-US" sz="2000" kern="1200" dirty="0"/>
        </a:p>
        <a:p>
          <a:pPr marL="228600" lvl="1" indent="-228600" algn="l" defTabSz="889000">
            <a:lnSpc>
              <a:spcPct val="90000"/>
            </a:lnSpc>
            <a:spcBef>
              <a:spcPct val="0"/>
            </a:spcBef>
            <a:spcAft>
              <a:spcPct val="20000"/>
            </a:spcAft>
            <a:buChar char="•"/>
          </a:pPr>
          <a:r>
            <a:rPr lang="en-IN" sz="2000" kern="1200" dirty="0"/>
            <a:t>The audit plan; and</a:t>
          </a:r>
          <a:endParaRPr lang="en-US" sz="2000" kern="1200" dirty="0"/>
        </a:p>
        <a:p>
          <a:pPr marL="228600" lvl="1" indent="-228600" algn="l" defTabSz="889000">
            <a:lnSpc>
              <a:spcPct val="90000"/>
            </a:lnSpc>
            <a:spcBef>
              <a:spcPct val="0"/>
            </a:spcBef>
            <a:spcAft>
              <a:spcPct val="20000"/>
            </a:spcAft>
            <a:buChar char="•"/>
          </a:pPr>
          <a:r>
            <a:rPr lang="en-US" sz="2000" kern="1200" dirty="0"/>
            <a:t>Any significant changes made during the audit engagement to the overall audit strategy or the audit plan, and the reasons for such changes</a:t>
          </a:r>
        </a:p>
      </dsp:txBody>
      <dsp:txXfrm>
        <a:off x="0" y="609496"/>
        <a:ext cx="9886121" cy="131962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77080-68C7-488B-BDE0-1B45389CDB66}">
      <dsp:nvSpPr>
        <dsp:cNvPr id="0" name=""/>
        <dsp:cNvSpPr/>
      </dsp:nvSpPr>
      <dsp:spPr>
        <a:xfrm>
          <a:off x="141" y="1774586"/>
          <a:ext cx="2266626" cy="186949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Consider the purpose of the Audit Procedures</a:t>
          </a:r>
          <a:endParaRPr lang="en-IN" sz="1800" kern="1200" dirty="0"/>
        </a:p>
        <a:p>
          <a:pPr marL="171450" lvl="1" indent="-171450" algn="l" defTabSz="800100">
            <a:lnSpc>
              <a:spcPct val="90000"/>
            </a:lnSpc>
            <a:spcBef>
              <a:spcPct val="0"/>
            </a:spcBef>
            <a:spcAft>
              <a:spcPct val="15000"/>
            </a:spcAft>
            <a:buChar char="•"/>
          </a:pPr>
          <a:r>
            <a:rPr lang="en-US" sz="1800" kern="1200" dirty="0"/>
            <a:t>Characteristics of the Population</a:t>
          </a:r>
          <a:endParaRPr lang="en-IN" sz="1800" kern="1200" dirty="0"/>
        </a:p>
      </dsp:txBody>
      <dsp:txXfrm>
        <a:off x="43163" y="1817608"/>
        <a:ext cx="2180582" cy="1382843"/>
      </dsp:txXfrm>
    </dsp:sp>
    <dsp:sp modelId="{3C61C97B-B73B-43FE-AB8B-ABB728A5323D}">
      <dsp:nvSpPr>
        <dsp:cNvPr id="0" name=""/>
        <dsp:cNvSpPr/>
      </dsp:nvSpPr>
      <dsp:spPr>
        <a:xfrm>
          <a:off x="1300946" y="2316885"/>
          <a:ext cx="2356306" cy="2356306"/>
        </a:xfrm>
        <a:prstGeom prst="leftCircularArrow">
          <a:avLst>
            <a:gd name="adj1" fmla="val 2550"/>
            <a:gd name="adj2" fmla="val 309429"/>
            <a:gd name="adj3" fmla="val 2084940"/>
            <a:gd name="adj4" fmla="val 9024489"/>
            <a:gd name="adj5" fmla="val 2975"/>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5034E0-7DDC-4C85-B283-29F7F3B634BC}">
      <dsp:nvSpPr>
        <dsp:cNvPr id="0" name=""/>
        <dsp:cNvSpPr/>
      </dsp:nvSpPr>
      <dsp:spPr>
        <a:xfrm>
          <a:off x="503836" y="3243474"/>
          <a:ext cx="2014779" cy="80121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Designing Audit Sample</a:t>
          </a:r>
          <a:endParaRPr lang="en-IN" sz="2400" kern="1200" dirty="0"/>
        </a:p>
      </dsp:txBody>
      <dsp:txXfrm>
        <a:off x="527303" y="3266941"/>
        <a:ext cx="1967845" cy="754277"/>
      </dsp:txXfrm>
    </dsp:sp>
    <dsp:sp modelId="{89AC8199-2B3F-4E2E-857B-3837384AA1C9}">
      <dsp:nvSpPr>
        <dsp:cNvPr id="0" name=""/>
        <dsp:cNvSpPr/>
      </dsp:nvSpPr>
      <dsp:spPr>
        <a:xfrm>
          <a:off x="2804762" y="1774586"/>
          <a:ext cx="2266626" cy="186949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5096307"/>
              <a:satOff val="-416"/>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Sufficient to reduce Sampling Risk</a:t>
          </a:r>
          <a:endParaRPr lang="en-IN" sz="1800" kern="1200" dirty="0"/>
        </a:p>
      </dsp:txBody>
      <dsp:txXfrm>
        <a:off x="2847784" y="2218214"/>
        <a:ext cx="2180582" cy="1382843"/>
      </dsp:txXfrm>
    </dsp:sp>
    <dsp:sp modelId="{9B678A6C-6394-448E-BD17-E9B69D4FAEB8}">
      <dsp:nvSpPr>
        <dsp:cNvPr id="0" name=""/>
        <dsp:cNvSpPr/>
      </dsp:nvSpPr>
      <dsp:spPr>
        <a:xfrm>
          <a:off x="4086679" y="672173"/>
          <a:ext cx="2645930" cy="2645930"/>
        </a:xfrm>
        <a:prstGeom prst="circularArrow">
          <a:avLst>
            <a:gd name="adj1" fmla="val 2271"/>
            <a:gd name="adj2" fmla="val 273786"/>
            <a:gd name="adj3" fmla="val 19550703"/>
            <a:gd name="adj4" fmla="val 12575511"/>
            <a:gd name="adj5" fmla="val 2650"/>
          </a:avLst>
        </a:prstGeom>
        <a:solidFill>
          <a:schemeClr val="accent3">
            <a:hueOff val="10192614"/>
            <a:satOff val="-831"/>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5CEAB2-95B1-4AF0-8448-B5AAC42FBE80}">
      <dsp:nvSpPr>
        <dsp:cNvPr id="0" name=""/>
        <dsp:cNvSpPr/>
      </dsp:nvSpPr>
      <dsp:spPr>
        <a:xfrm>
          <a:off x="3308457" y="1373981"/>
          <a:ext cx="2014779" cy="801211"/>
        </a:xfrm>
        <a:prstGeom prst="roundRect">
          <a:avLst>
            <a:gd name="adj" fmla="val 10000"/>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Sample Size</a:t>
          </a:r>
          <a:endParaRPr lang="en-IN" sz="2400" kern="1200" dirty="0"/>
        </a:p>
      </dsp:txBody>
      <dsp:txXfrm>
        <a:off x="3331924" y="1397448"/>
        <a:ext cx="1967845" cy="754277"/>
      </dsp:txXfrm>
    </dsp:sp>
    <dsp:sp modelId="{27920868-A75C-4850-A326-254320D1A96B}">
      <dsp:nvSpPr>
        <dsp:cNvPr id="0" name=""/>
        <dsp:cNvSpPr/>
      </dsp:nvSpPr>
      <dsp:spPr>
        <a:xfrm>
          <a:off x="5609383" y="1774586"/>
          <a:ext cx="2266626" cy="186949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Each sampling unit in the population has a chance of Selection</a:t>
          </a:r>
          <a:endParaRPr lang="en-IN" sz="1800" kern="1200" dirty="0"/>
        </a:p>
      </dsp:txBody>
      <dsp:txXfrm>
        <a:off x="5652405" y="1817608"/>
        <a:ext cx="2180582" cy="1382843"/>
      </dsp:txXfrm>
    </dsp:sp>
    <dsp:sp modelId="{A98A5B38-60E2-4E7A-9170-2440E9C7419D}">
      <dsp:nvSpPr>
        <dsp:cNvPr id="0" name=""/>
        <dsp:cNvSpPr/>
      </dsp:nvSpPr>
      <dsp:spPr>
        <a:xfrm>
          <a:off x="6113078" y="3243474"/>
          <a:ext cx="2014779" cy="801211"/>
        </a:xfrm>
        <a:prstGeom prst="roundRect">
          <a:avLst>
            <a:gd name="adj" fmla="val 10000"/>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Selection of Items</a:t>
          </a:r>
          <a:endParaRPr lang="en-IN" sz="2400" kern="1200" dirty="0"/>
        </a:p>
      </dsp:txBody>
      <dsp:txXfrm>
        <a:off x="6136545" y="3266941"/>
        <a:ext cx="1967845" cy="75427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5EED8-04E1-4F45-8F2D-BEC0FD893F34}">
      <dsp:nvSpPr>
        <dsp:cNvPr id="0" name=""/>
        <dsp:cNvSpPr/>
      </dsp:nvSpPr>
      <dsp:spPr>
        <a:xfrm>
          <a:off x="0" y="8856"/>
          <a:ext cx="6797675" cy="67158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Sampling Risk</a:t>
          </a:r>
          <a:endParaRPr lang="en-IN" sz="2800" kern="1200" dirty="0"/>
        </a:p>
      </dsp:txBody>
      <dsp:txXfrm>
        <a:off x="32784" y="41640"/>
        <a:ext cx="6732107" cy="606012"/>
      </dsp:txXfrm>
    </dsp:sp>
    <dsp:sp modelId="{809D195C-DCE7-4819-A8AF-8665A013EA2F}">
      <dsp:nvSpPr>
        <dsp:cNvPr id="0" name=""/>
        <dsp:cNvSpPr/>
      </dsp:nvSpPr>
      <dsp:spPr>
        <a:xfrm>
          <a:off x="0" y="680436"/>
          <a:ext cx="6797675" cy="3593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Effectiveness of Test of Controls &amp; Test of Details of the sample with respect to the Population</a:t>
          </a:r>
          <a:endParaRPr lang="en-IN" sz="2200" kern="1200" dirty="0"/>
        </a:p>
        <a:p>
          <a:pPr marL="457200" lvl="2" indent="-228600" algn="l" defTabSz="977900">
            <a:lnSpc>
              <a:spcPct val="90000"/>
            </a:lnSpc>
            <a:spcBef>
              <a:spcPct val="0"/>
            </a:spcBef>
            <a:spcAft>
              <a:spcPct val="20000"/>
            </a:spcAft>
            <a:buChar char="•"/>
          </a:pPr>
          <a:r>
            <a:rPr lang="en-US" sz="2200" kern="1200" dirty="0"/>
            <a:t>More Effective</a:t>
          </a:r>
          <a:endParaRPr lang="en-IN" sz="2200" kern="1200" dirty="0"/>
        </a:p>
        <a:p>
          <a:pPr marL="685800" lvl="3" indent="-228600" algn="l" defTabSz="977900">
            <a:lnSpc>
              <a:spcPct val="90000"/>
            </a:lnSpc>
            <a:spcBef>
              <a:spcPct val="0"/>
            </a:spcBef>
            <a:spcAft>
              <a:spcPct val="20000"/>
            </a:spcAft>
            <a:buChar char="•"/>
          </a:pPr>
          <a:r>
            <a:rPr lang="en-US" sz="2200" kern="1200" dirty="0"/>
            <a:t>affects audit effectiveness and</a:t>
          </a:r>
          <a:endParaRPr lang="en-IN" sz="2200" kern="1200" dirty="0"/>
        </a:p>
        <a:p>
          <a:pPr marL="685800" lvl="3" indent="-228600" algn="l" defTabSz="977900">
            <a:lnSpc>
              <a:spcPct val="90000"/>
            </a:lnSpc>
            <a:spcBef>
              <a:spcPct val="0"/>
            </a:spcBef>
            <a:spcAft>
              <a:spcPct val="20000"/>
            </a:spcAft>
            <a:buChar char="•"/>
          </a:pPr>
          <a:r>
            <a:rPr lang="en-US" sz="2200" kern="1200" dirty="0"/>
            <a:t>is more likely to lead to an </a:t>
          </a:r>
          <a:r>
            <a:rPr lang="en-IN" sz="2200" kern="1200" dirty="0"/>
            <a:t>inappropriate audit opinion</a:t>
          </a:r>
        </a:p>
        <a:p>
          <a:pPr marL="228600" lvl="1" indent="-228600" algn="l" defTabSz="977900">
            <a:lnSpc>
              <a:spcPct val="90000"/>
            </a:lnSpc>
            <a:spcBef>
              <a:spcPct val="0"/>
            </a:spcBef>
            <a:spcAft>
              <a:spcPct val="20000"/>
            </a:spcAft>
            <a:buChar char="•"/>
          </a:pPr>
          <a:r>
            <a:rPr lang="en-US" sz="2200" kern="1200" dirty="0"/>
            <a:t>Less Effective</a:t>
          </a:r>
          <a:endParaRPr lang="en-IN" sz="2200" kern="1200" dirty="0"/>
        </a:p>
        <a:p>
          <a:pPr marL="457200" lvl="2" indent="-228600" algn="l" defTabSz="977900">
            <a:lnSpc>
              <a:spcPct val="90000"/>
            </a:lnSpc>
            <a:spcBef>
              <a:spcPct val="0"/>
            </a:spcBef>
            <a:spcAft>
              <a:spcPct val="20000"/>
            </a:spcAft>
            <a:buChar char="•"/>
          </a:pPr>
          <a:r>
            <a:rPr lang="en-US" sz="2200" kern="1200" dirty="0"/>
            <a:t>affects audit efficiency</a:t>
          </a:r>
          <a:endParaRPr lang="en-IN" sz="2200" kern="1200" dirty="0"/>
        </a:p>
        <a:p>
          <a:pPr marL="457200" lvl="2" indent="-228600" algn="l" defTabSz="977900">
            <a:lnSpc>
              <a:spcPct val="90000"/>
            </a:lnSpc>
            <a:spcBef>
              <a:spcPct val="0"/>
            </a:spcBef>
            <a:spcAft>
              <a:spcPct val="20000"/>
            </a:spcAft>
            <a:buChar char="•"/>
          </a:pPr>
          <a:r>
            <a:rPr lang="en-US" sz="2200" kern="1200" dirty="0"/>
            <a:t>as it would usually lead to additional work to establish that initial conclusions were incorrect</a:t>
          </a:r>
          <a:endParaRPr lang="en-IN" sz="2200" kern="1200" dirty="0"/>
        </a:p>
      </dsp:txBody>
      <dsp:txXfrm>
        <a:off x="0" y="680436"/>
        <a:ext cx="6797675" cy="3593520"/>
      </dsp:txXfrm>
    </dsp:sp>
    <dsp:sp modelId="{E7CD722D-29AA-4A7E-A512-A30B53CE9C07}">
      <dsp:nvSpPr>
        <dsp:cNvPr id="0" name=""/>
        <dsp:cNvSpPr/>
      </dsp:nvSpPr>
      <dsp:spPr>
        <a:xfrm>
          <a:off x="0" y="4273956"/>
          <a:ext cx="6797675" cy="671580"/>
        </a:xfrm>
        <a:prstGeom prst="round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Non Sampling Risk</a:t>
          </a:r>
          <a:endParaRPr lang="en-IN" sz="2800" kern="1200" dirty="0"/>
        </a:p>
      </dsp:txBody>
      <dsp:txXfrm>
        <a:off x="32784" y="4306740"/>
        <a:ext cx="6732107" cy="606012"/>
      </dsp:txXfrm>
    </dsp:sp>
    <dsp:sp modelId="{7CCF5169-6D82-4EDE-8637-4CA7035FF155}">
      <dsp:nvSpPr>
        <dsp:cNvPr id="0" name=""/>
        <dsp:cNvSpPr/>
      </dsp:nvSpPr>
      <dsp:spPr>
        <a:xfrm>
          <a:off x="0" y="4945536"/>
          <a:ext cx="6797675"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The risk that the auditor reaches an erroneous conclusion for any reason not related to sampling risk</a:t>
          </a:r>
          <a:endParaRPr lang="en-IN" sz="2200" kern="1200" dirty="0"/>
        </a:p>
      </dsp:txBody>
      <dsp:txXfrm>
        <a:off x="0" y="4945536"/>
        <a:ext cx="6797675" cy="69552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EDA8B-2EDD-435D-8365-EA3BD3C51C0C}">
      <dsp:nvSpPr>
        <dsp:cNvPr id="0" name=""/>
        <dsp:cNvSpPr/>
      </dsp:nvSpPr>
      <dsp:spPr>
        <a:xfrm>
          <a:off x="938965" y="30"/>
          <a:ext cx="1872257" cy="112335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Auditor shall investigate the nature and cause of any deviations or misstatements identified</a:t>
          </a:r>
          <a:endParaRPr lang="en-IN" sz="1400" kern="1200" dirty="0"/>
        </a:p>
      </dsp:txBody>
      <dsp:txXfrm>
        <a:off x="938965" y="30"/>
        <a:ext cx="1872257" cy="1123354"/>
      </dsp:txXfrm>
    </dsp:sp>
    <dsp:sp modelId="{68914BD0-31C5-4795-93B4-EC67222DA6B5}">
      <dsp:nvSpPr>
        <dsp:cNvPr id="0" name=""/>
        <dsp:cNvSpPr/>
      </dsp:nvSpPr>
      <dsp:spPr>
        <a:xfrm>
          <a:off x="2998448" y="30"/>
          <a:ext cx="1872257" cy="1123354"/>
        </a:xfrm>
        <a:prstGeom prst="rect">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Evaluate their possible effect on the purpose of the audit procedures</a:t>
          </a:r>
          <a:endParaRPr lang="en-IN" sz="1400" kern="1200" dirty="0"/>
        </a:p>
      </dsp:txBody>
      <dsp:txXfrm>
        <a:off x="2998448" y="30"/>
        <a:ext cx="1872257" cy="1123354"/>
      </dsp:txXfrm>
    </dsp:sp>
    <dsp:sp modelId="{E7A02D2F-768F-4959-96F3-76F7B0F12CD3}">
      <dsp:nvSpPr>
        <dsp:cNvPr id="0" name=""/>
        <dsp:cNvSpPr/>
      </dsp:nvSpPr>
      <dsp:spPr>
        <a:xfrm>
          <a:off x="1968707" y="1310610"/>
          <a:ext cx="1872257" cy="1123354"/>
        </a:xfrm>
        <a:prstGeom prst="rect">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Nature and Cause of Deviations and Misstatements</a:t>
          </a:r>
          <a:endParaRPr lang="en-IN" sz="1400" kern="1200" dirty="0"/>
        </a:p>
      </dsp:txBody>
      <dsp:txXfrm>
        <a:off x="1968707" y="1310610"/>
        <a:ext cx="1872257" cy="112335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E542A-E2FE-44F7-A7BE-FB66ECA2492A}">
      <dsp:nvSpPr>
        <dsp:cNvPr id="0" name=""/>
        <dsp:cNvSpPr/>
      </dsp:nvSpPr>
      <dsp:spPr>
        <a:xfrm>
          <a:off x="612" y="0"/>
          <a:ext cx="2634053" cy="1554703"/>
        </a:xfrm>
        <a:prstGeom prst="roundRect">
          <a:avLst>
            <a:gd name="adj" fmla="val 5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US" sz="3000" kern="1200" dirty="0"/>
            <a:t> </a:t>
          </a:r>
          <a:endParaRPr lang="en-IN" sz="3000" kern="1200" dirty="0"/>
        </a:p>
      </dsp:txBody>
      <dsp:txXfrm rot="16200000">
        <a:off x="-373410" y="374022"/>
        <a:ext cx="1274856" cy="526810"/>
      </dsp:txXfrm>
    </dsp:sp>
    <dsp:sp modelId="{21DE2B16-A566-4F32-A642-E02BDF9B35DA}">
      <dsp:nvSpPr>
        <dsp:cNvPr id="0" name=""/>
        <dsp:cNvSpPr/>
      </dsp:nvSpPr>
      <dsp:spPr>
        <a:xfrm>
          <a:off x="527422" y="0"/>
          <a:ext cx="1962369" cy="1554703"/>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endParaRPr lang="en-US" sz="1600" kern="1200" dirty="0"/>
        </a:p>
        <a:p>
          <a:pPr marL="0" lvl="0" indent="0" algn="l" defTabSz="711200">
            <a:lnSpc>
              <a:spcPct val="90000"/>
            </a:lnSpc>
            <a:spcBef>
              <a:spcPct val="0"/>
            </a:spcBef>
            <a:spcAft>
              <a:spcPct val="35000"/>
            </a:spcAft>
            <a:buNone/>
          </a:pPr>
          <a:endParaRPr lang="en-IN" sz="1600" kern="1200" dirty="0"/>
        </a:p>
        <a:p>
          <a:pPr marL="0" lvl="0" indent="0" algn="l" defTabSz="711200">
            <a:lnSpc>
              <a:spcPct val="90000"/>
            </a:lnSpc>
            <a:spcBef>
              <a:spcPct val="0"/>
            </a:spcBef>
            <a:spcAft>
              <a:spcPct val="35000"/>
            </a:spcAft>
            <a:buNone/>
          </a:pPr>
          <a:r>
            <a:rPr lang="en-US" sz="1600" kern="1200" dirty="0"/>
            <a:t>Auditor shall evaluate</a:t>
          </a:r>
          <a:endParaRPr lang="en-IN" sz="1600" kern="1200" dirty="0"/>
        </a:p>
      </dsp:txBody>
      <dsp:txXfrm>
        <a:off x="527422" y="0"/>
        <a:ext cx="1962369" cy="1554703"/>
      </dsp:txXfrm>
    </dsp:sp>
    <dsp:sp modelId="{111ADD69-FD75-41C3-A33E-7D033526064D}">
      <dsp:nvSpPr>
        <dsp:cNvPr id="0" name=""/>
        <dsp:cNvSpPr/>
      </dsp:nvSpPr>
      <dsp:spPr>
        <a:xfrm>
          <a:off x="2726856" y="0"/>
          <a:ext cx="2634053" cy="1554703"/>
        </a:xfrm>
        <a:prstGeom prst="roundRect">
          <a:avLst>
            <a:gd name="adj" fmla="val 5000"/>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US" sz="3000" kern="1200" dirty="0"/>
            <a:t> </a:t>
          </a:r>
          <a:endParaRPr lang="en-IN" sz="3000" kern="1200" dirty="0"/>
        </a:p>
      </dsp:txBody>
      <dsp:txXfrm rot="16200000">
        <a:off x="2352834" y="374022"/>
        <a:ext cx="1274856" cy="526810"/>
      </dsp:txXfrm>
    </dsp:sp>
    <dsp:sp modelId="{94E442B8-AB11-4826-A686-77BFEED3AC4B}">
      <dsp:nvSpPr>
        <dsp:cNvPr id="0" name=""/>
        <dsp:cNvSpPr/>
      </dsp:nvSpPr>
      <dsp:spPr>
        <a:xfrm rot="5400000">
          <a:off x="2625848" y="1134528"/>
          <a:ext cx="228356" cy="395107"/>
        </a:xfrm>
        <a:prstGeom prst="flowChartExtra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BF846C-6282-43F6-A120-D6923B2A5096}">
      <dsp:nvSpPr>
        <dsp:cNvPr id="0" name=""/>
        <dsp:cNvSpPr/>
      </dsp:nvSpPr>
      <dsp:spPr>
        <a:xfrm>
          <a:off x="3253667" y="0"/>
          <a:ext cx="1962369" cy="1554703"/>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endParaRPr lang="en-US" sz="1600" kern="1200" dirty="0"/>
        </a:p>
        <a:p>
          <a:pPr marL="0" lvl="0" indent="0" algn="l" defTabSz="711200">
            <a:lnSpc>
              <a:spcPct val="90000"/>
            </a:lnSpc>
            <a:spcBef>
              <a:spcPct val="0"/>
            </a:spcBef>
            <a:spcAft>
              <a:spcPct val="35000"/>
            </a:spcAft>
            <a:buNone/>
          </a:pPr>
          <a:endParaRPr lang="en-IN" sz="1600" kern="1200" dirty="0"/>
        </a:p>
        <a:p>
          <a:pPr marL="0" lvl="0" indent="0" algn="l" defTabSz="711200">
            <a:lnSpc>
              <a:spcPct val="90000"/>
            </a:lnSpc>
            <a:spcBef>
              <a:spcPct val="0"/>
            </a:spcBef>
            <a:spcAft>
              <a:spcPct val="35000"/>
            </a:spcAft>
            <a:buNone/>
          </a:pPr>
          <a:r>
            <a:rPr lang="en-US" sz="1600" kern="1200" dirty="0"/>
            <a:t>The results of the sample &amp;</a:t>
          </a:r>
          <a:endParaRPr lang="en-IN" sz="1600" kern="1200" dirty="0"/>
        </a:p>
      </dsp:txBody>
      <dsp:txXfrm>
        <a:off x="3253667" y="0"/>
        <a:ext cx="1962369" cy="1554703"/>
      </dsp:txXfrm>
    </dsp:sp>
    <dsp:sp modelId="{7F56AC6B-338E-46B5-84C2-DF481931F23E}">
      <dsp:nvSpPr>
        <dsp:cNvPr id="0" name=""/>
        <dsp:cNvSpPr/>
      </dsp:nvSpPr>
      <dsp:spPr>
        <a:xfrm>
          <a:off x="5453101" y="0"/>
          <a:ext cx="2634053" cy="1554703"/>
        </a:xfrm>
        <a:prstGeom prst="roundRect">
          <a:avLst>
            <a:gd name="adj" fmla="val 5000"/>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6012" rIns="124460" bIns="0" numCol="1" spcCol="1270" anchor="t" anchorCtr="0">
          <a:noAutofit/>
        </a:bodyPr>
        <a:lstStyle/>
        <a:p>
          <a:pPr marL="0" lvl="0" indent="0" algn="r" defTabSz="1244600">
            <a:lnSpc>
              <a:spcPct val="90000"/>
            </a:lnSpc>
            <a:spcBef>
              <a:spcPct val="0"/>
            </a:spcBef>
            <a:spcAft>
              <a:spcPct val="35000"/>
            </a:spcAft>
            <a:buNone/>
          </a:pPr>
          <a:r>
            <a:rPr lang="en-US" sz="2800" kern="1200" dirty="0"/>
            <a:t> </a:t>
          </a:r>
          <a:endParaRPr lang="en-IN" sz="2800" kern="1200" dirty="0"/>
        </a:p>
      </dsp:txBody>
      <dsp:txXfrm rot="16200000">
        <a:off x="5079078" y="374022"/>
        <a:ext cx="1274856" cy="526810"/>
      </dsp:txXfrm>
    </dsp:sp>
    <dsp:sp modelId="{F0A1BEEB-6D05-49BD-A965-9E0159EA7DD2}">
      <dsp:nvSpPr>
        <dsp:cNvPr id="0" name=""/>
        <dsp:cNvSpPr/>
      </dsp:nvSpPr>
      <dsp:spPr>
        <a:xfrm rot="5400000">
          <a:off x="5352093" y="1134528"/>
          <a:ext cx="228356" cy="395107"/>
        </a:xfrm>
        <a:prstGeom prst="flowChartExtract">
          <a:avLst/>
        </a:prstGeom>
        <a:solidFill>
          <a:schemeClr val="lt1">
            <a:hueOff val="0"/>
            <a:satOff val="0"/>
            <a:lumOff val="0"/>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dsp:style>
    </dsp:sp>
    <dsp:sp modelId="{D489F592-A131-4563-A1DC-2BFB0DFCF485}">
      <dsp:nvSpPr>
        <dsp:cNvPr id="0" name=""/>
        <dsp:cNvSpPr/>
      </dsp:nvSpPr>
      <dsp:spPr>
        <a:xfrm>
          <a:off x="5979912" y="0"/>
          <a:ext cx="1962369" cy="1554703"/>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r>
            <a:rPr lang="en-US" sz="1600" kern="1200" dirty="0"/>
            <a:t>Whether the use of audit sampling has provided a reasonable basis for conclusions about the tested population. </a:t>
          </a:r>
          <a:endParaRPr lang="en-IN" sz="1600" kern="1200" dirty="0"/>
        </a:p>
      </dsp:txBody>
      <dsp:txXfrm>
        <a:off x="5979912" y="0"/>
        <a:ext cx="1962369" cy="155470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F63C5-31E3-49F3-870B-EEA5C44CED06}">
      <dsp:nvSpPr>
        <dsp:cNvPr id="0" name=""/>
        <dsp:cNvSpPr/>
      </dsp:nvSpPr>
      <dsp:spPr>
        <a:xfrm>
          <a:off x="1872826" y="220133"/>
          <a:ext cx="4368800" cy="1517226"/>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52879C-2F74-4D93-B857-0B47159ADF17}">
      <dsp:nvSpPr>
        <dsp:cNvPr id="0" name=""/>
        <dsp:cNvSpPr/>
      </dsp:nvSpPr>
      <dsp:spPr>
        <a:xfrm>
          <a:off x="3640666" y="3935306"/>
          <a:ext cx="846666" cy="541866"/>
        </a:xfrm>
        <a:prstGeom prst="downArrow">
          <a:avLst/>
        </a:prstGeom>
        <a:solidFill>
          <a:schemeClr val="accent3">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EDED5E-E819-4AF3-AFF2-0CD675B2F759}">
      <dsp:nvSpPr>
        <dsp:cNvPr id="0" name=""/>
        <dsp:cNvSpPr/>
      </dsp:nvSpPr>
      <dsp:spPr>
        <a:xfrm>
          <a:off x="2031999" y="4368800"/>
          <a:ext cx="4064000"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t>Scope of SA 500</a:t>
          </a:r>
          <a:endParaRPr lang="en-IN" sz="3600" b="1" kern="1200" dirty="0"/>
        </a:p>
      </dsp:txBody>
      <dsp:txXfrm>
        <a:off x="2031999" y="4368800"/>
        <a:ext cx="4064000" cy="1016000"/>
      </dsp:txXfrm>
    </dsp:sp>
    <dsp:sp modelId="{E8731CD6-3459-49B1-B033-3EFC3CB59D98}">
      <dsp:nvSpPr>
        <dsp:cNvPr id="0" name=""/>
        <dsp:cNvSpPr/>
      </dsp:nvSpPr>
      <dsp:spPr>
        <a:xfrm>
          <a:off x="3461173" y="1854538"/>
          <a:ext cx="1524000" cy="1524000"/>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3.</a:t>
          </a:r>
          <a:r>
            <a:rPr lang="en-US" sz="1200" kern="1200" dirty="0"/>
            <a:t> Draw reasonable conclusions on which to base the </a:t>
          </a:r>
          <a:r>
            <a:rPr lang="en-IN" sz="1200" kern="1200" dirty="0"/>
            <a:t>auditor’s opinion</a:t>
          </a:r>
        </a:p>
      </dsp:txBody>
      <dsp:txXfrm>
        <a:off x="3684358" y="2077723"/>
        <a:ext cx="1077630" cy="1077630"/>
      </dsp:txXfrm>
    </dsp:sp>
    <dsp:sp modelId="{FBC76560-EE25-48A8-8213-AC9A90D81EBB}">
      <dsp:nvSpPr>
        <dsp:cNvPr id="0" name=""/>
        <dsp:cNvSpPr/>
      </dsp:nvSpPr>
      <dsp:spPr>
        <a:xfrm>
          <a:off x="2370666" y="711200"/>
          <a:ext cx="1524000" cy="1524000"/>
        </a:xfrm>
        <a:prstGeom prst="ellipse">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2.</a:t>
          </a:r>
          <a:r>
            <a:rPr lang="en-US" sz="1200" kern="1200" dirty="0"/>
            <a:t> To obtain sufficient &amp; appropriate audit </a:t>
          </a:r>
          <a:r>
            <a:rPr lang="en-IN" sz="1200" kern="1200" dirty="0"/>
            <a:t>evidence </a:t>
          </a:r>
        </a:p>
      </dsp:txBody>
      <dsp:txXfrm>
        <a:off x="2593851" y="934385"/>
        <a:ext cx="1077630" cy="1077630"/>
      </dsp:txXfrm>
    </dsp:sp>
    <dsp:sp modelId="{E73CA22E-D9D2-41DE-A784-8564934A0D96}">
      <dsp:nvSpPr>
        <dsp:cNvPr id="0" name=""/>
        <dsp:cNvSpPr/>
      </dsp:nvSpPr>
      <dsp:spPr>
        <a:xfrm>
          <a:off x="3928533" y="342730"/>
          <a:ext cx="1524000" cy="1524000"/>
        </a:xfrm>
        <a:prstGeom prst="ellipse">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1.</a:t>
          </a:r>
          <a:r>
            <a:rPr lang="en-US" sz="1200" kern="1200" dirty="0"/>
            <a:t> Design and perform audit procedures</a:t>
          </a:r>
          <a:endParaRPr lang="en-IN" sz="1200" kern="1200" dirty="0"/>
        </a:p>
      </dsp:txBody>
      <dsp:txXfrm>
        <a:off x="4151718" y="565915"/>
        <a:ext cx="1077630" cy="1077630"/>
      </dsp:txXfrm>
    </dsp:sp>
    <dsp:sp modelId="{608A12F5-59E8-4901-8F44-7744BCE3BD91}">
      <dsp:nvSpPr>
        <dsp:cNvPr id="0" name=""/>
        <dsp:cNvSpPr/>
      </dsp:nvSpPr>
      <dsp:spPr>
        <a:xfrm>
          <a:off x="1693333" y="33866"/>
          <a:ext cx="4741333" cy="3793066"/>
        </a:xfrm>
        <a:prstGeom prst="funnel">
          <a:avLst/>
        </a:prstGeom>
        <a:solidFill>
          <a:schemeClr val="lt1">
            <a:alpha val="4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42812-DBE2-4D87-BC92-AA3EF36293AC}">
      <dsp:nvSpPr>
        <dsp:cNvPr id="0" name=""/>
        <dsp:cNvSpPr/>
      </dsp:nvSpPr>
      <dsp:spPr>
        <a:xfrm rot="21300000">
          <a:off x="18167" y="1238013"/>
          <a:ext cx="5883856" cy="673790"/>
        </a:xfrm>
        <a:prstGeom prst="mathMinus">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59B2AF-5D79-4A9F-A8D4-6EE1483B7068}">
      <dsp:nvSpPr>
        <dsp:cNvPr id="0" name=""/>
        <dsp:cNvSpPr/>
      </dsp:nvSpPr>
      <dsp:spPr>
        <a:xfrm>
          <a:off x="710422" y="157490"/>
          <a:ext cx="1776057" cy="1259926"/>
        </a:xfrm>
        <a:prstGeom prst="downArrow">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69227A-E66C-474D-8049-33E81CA69E0D}">
      <dsp:nvSpPr>
        <dsp:cNvPr id="0" name=""/>
        <dsp:cNvSpPr/>
      </dsp:nvSpPr>
      <dsp:spPr>
        <a:xfrm>
          <a:off x="3137701" y="0"/>
          <a:ext cx="1894461" cy="1322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Measure of Quantity</a:t>
          </a:r>
          <a:endParaRPr lang="en-IN" sz="2600" kern="1200" dirty="0"/>
        </a:p>
      </dsp:txBody>
      <dsp:txXfrm>
        <a:off x="3137701" y="0"/>
        <a:ext cx="1894461" cy="1322923"/>
      </dsp:txXfrm>
    </dsp:sp>
    <dsp:sp modelId="{2B99198B-ED84-439A-879C-C4C9BD0AD91C}">
      <dsp:nvSpPr>
        <dsp:cNvPr id="0" name=""/>
        <dsp:cNvSpPr/>
      </dsp:nvSpPr>
      <dsp:spPr>
        <a:xfrm>
          <a:off x="3433710" y="1732399"/>
          <a:ext cx="1776057" cy="1259926"/>
        </a:xfrm>
        <a:prstGeom prst="upArrow">
          <a:avLst/>
        </a:prstGeom>
        <a:solidFill>
          <a:schemeClr val="accent2">
            <a:hueOff val="-2767946"/>
            <a:satOff val="-1591"/>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B2D0FF-5998-48C3-B93A-11A9BB658EC3}">
      <dsp:nvSpPr>
        <dsp:cNvPr id="0" name=""/>
        <dsp:cNvSpPr/>
      </dsp:nvSpPr>
      <dsp:spPr>
        <a:xfrm>
          <a:off x="888028" y="1826893"/>
          <a:ext cx="1894461" cy="1322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Measure of Quality</a:t>
          </a:r>
          <a:endParaRPr lang="en-IN" sz="2600" kern="1200" dirty="0"/>
        </a:p>
      </dsp:txBody>
      <dsp:txXfrm>
        <a:off x="888028" y="1826893"/>
        <a:ext cx="1894461" cy="132292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7CC17-619E-4A56-B6CF-57C32DCAFBB0}">
      <dsp:nvSpPr>
        <dsp:cNvPr id="0" name=""/>
        <dsp:cNvSpPr/>
      </dsp:nvSpPr>
      <dsp:spPr>
        <a:xfrm>
          <a:off x="445344" y="2114"/>
          <a:ext cx="1912421" cy="142758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Examining records or documents</a:t>
          </a:r>
          <a:endParaRPr lang="en-IN" sz="1600" kern="1200" dirty="0"/>
        </a:p>
      </dsp:txBody>
      <dsp:txXfrm>
        <a:off x="478794" y="35564"/>
        <a:ext cx="1845521" cy="1394132"/>
      </dsp:txXfrm>
    </dsp:sp>
    <dsp:sp modelId="{E8AC628F-DE51-478A-9C6B-BB563E179572}">
      <dsp:nvSpPr>
        <dsp:cNvPr id="0" name=""/>
        <dsp:cNvSpPr/>
      </dsp:nvSpPr>
      <dsp:spPr>
        <a:xfrm>
          <a:off x="445344" y="1429697"/>
          <a:ext cx="1912421" cy="613860"/>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kern="1200" dirty="0"/>
            <a:t>Inspection</a:t>
          </a:r>
          <a:endParaRPr lang="en-IN" sz="1600" kern="1200" dirty="0"/>
        </a:p>
      </dsp:txBody>
      <dsp:txXfrm>
        <a:off x="445344" y="1429697"/>
        <a:ext cx="1346776" cy="613860"/>
      </dsp:txXfrm>
    </dsp:sp>
    <dsp:sp modelId="{0D94723F-AAE7-41A2-808A-0B7A6B41C87B}">
      <dsp:nvSpPr>
        <dsp:cNvPr id="0" name=""/>
        <dsp:cNvSpPr/>
      </dsp:nvSpPr>
      <dsp:spPr>
        <a:xfrm>
          <a:off x="1733328" y="1439070"/>
          <a:ext cx="669347" cy="66934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219D44-8393-4EF1-9BDF-E05C01685861}">
      <dsp:nvSpPr>
        <dsp:cNvPr id="0" name=""/>
        <dsp:cNvSpPr/>
      </dsp:nvSpPr>
      <dsp:spPr>
        <a:xfrm>
          <a:off x="2681394" y="2114"/>
          <a:ext cx="1912421" cy="142758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3">
              <a:hueOff val="2038523"/>
              <a:satOff val="-166"/>
              <a:lumOff val="-4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Looking at a process performed by others</a:t>
          </a:r>
          <a:endParaRPr lang="en-IN" sz="1600" kern="1200" dirty="0"/>
        </a:p>
      </dsp:txBody>
      <dsp:txXfrm>
        <a:off x="2714844" y="35564"/>
        <a:ext cx="1845521" cy="1394132"/>
      </dsp:txXfrm>
    </dsp:sp>
    <dsp:sp modelId="{5CF5582A-C0B7-4AF5-92F7-14C77C1DB889}">
      <dsp:nvSpPr>
        <dsp:cNvPr id="0" name=""/>
        <dsp:cNvSpPr/>
      </dsp:nvSpPr>
      <dsp:spPr>
        <a:xfrm>
          <a:off x="2686405" y="1405535"/>
          <a:ext cx="1912421" cy="613860"/>
        </a:xfrm>
        <a:prstGeom prst="rect">
          <a:avLst/>
        </a:prstGeom>
        <a:solidFill>
          <a:schemeClr val="accent3">
            <a:hueOff val="2038523"/>
            <a:satOff val="-166"/>
            <a:lumOff val="-431"/>
            <a:alphaOff val="0"/>
          </a:schemeClr>
        </a:solidFill>
        <a:ln w="15875" cap="flat" cmpd="sng" algn="ctr">
          <a:solidFill>
            <a:schemeClr val="accent3">
              <a:hueOff val="2038523"/>
              <a:satOff val="-166"/>
              <a:lumOff val="-4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kern="1200" dirty="0"/>
            <a:t>Observation</a:t>
          </a:r>
          <a:endParaRPr lang="en-IN" sz="1600" kern="1200" dirty="0"/>
        </a:p>
      </dsp:txBody>
      <dsp:txXfrm>
        <a:off x="2686405" y="1405535"/>
        <a:ext cx="1346776" cy="613860"/>
      </dsp:txXfrm>
    </dsp:sp>
    <dsp:sp modelId="{2DA2D490-5C06-471B-BE53-F012784EE497}">
      <dsp:nvSpPr>
        <dsp:cNvPr id="0" name=""/>
        <dsp:cNvSpPr/>
      </dsp:nvSpPr>
      <dsp:spPr>
        <a:xfrm>
          <a:off x="3900046" y="1357871"/>
          <a:ext cx="672547" cy="66934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solidFill>
            <a:schemeClr val="accent3">
              <a:tint val="40000"/>
              <a:alpha val="90000"/>
              <a:hueOff val="2079479"/>
              <a:satOff val="-210"/>
              <a:lumOff val="-116"/>
              <a:alphaOff val="0"/>
            </a:schemeClr>
          </a:solidFill>
          <a:prstDash val="solid"/>
        </a:ln>
        <a:effectLst/>
      </dsp:spPr>
      <dsp:style>
        <a:lnRef idx="2">
          <a:scrgbClr r="0" g="0" b="0"/>
        </a:lnRef>
        <a:fillRef idx="1">
          <a:scrgbClr r="0" g="0" b="0"/>
        </a:fillRef>
        <a:effectRef idx="0">
          <a:scrgbClr r="0" g="0" b="0"/>
        </a:effectRef>
        <a:fontRef idx="minor"/>
      </dsp:style>
    </dsp:sp>
    <dsp:sp modelId="{BEA5676D-601D-45D3-A2ED-27CAD045ECE1}">
      <dsp:nvSpPr>
        <dsp:cNvPr id="0" name=""/>
        <dsp:cNvSpPr/>
      </dsp:nvSpPr>
      <dsp:spPr>
        <a:xfrm>
          <a:off x="4919044" y="2114"/>
          <a:ext cx="1912421" cy="142758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3">
              <a:hueOff val="4077046"/>
              <a:satOff val="-332"/>
              <a:lumOff val="-8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External Confirmation</a:t>
          </a:r>
          <a:endParaRPr lang="en-IN" sz="1600" kern="1200" dirty="0"/>
        </a:p>
      </dsp:txBody>
      <dsp:txXfrm>
        <a:off x="4952494" y="35564"/>
        <a:ext cx="1845521" cy="1394132"/>
      </dsp:txXfrm>
    </dsp:sp>
    <dsp:sp modelId="{1BD86766-62AE-4C9A-8C06-B0D54CF0BF34}">
      <dsp:nvSpPr>
        <dsp:cNvPr id="0" name=""/>
        <dsp:cNvSpPr/>
      </dsp:nvSpPr>
      <dsp:spPr>
        <a:xfrm>
          <a:off x="4919044" y="1429697"/>
          <a:ext cx="1912421" cy="613860"/>
        </a:xfrm>
        <a:prstGeom prst="rect">
          <a:avLst/>
        </a:prstGeom>
        <a:solidFill>
          <a:schemeClr val="accent3">
            <a:hueOff val="4077046"/>
            <a:satOff val="-332"/>
            <a:lumOff val="-863"/>
            <a:alphaOff val="0"/>
          </a:schemeClr>
        </a:solidFill>
        <a:ln w="15875" cap="flat" cmpd="sng" algn="ctr">
          <a:solidFill>
            <a:schemeClr val="accent3">
              <a:hueOff val="4077046"/>
              <a:satOff val="-332"/>
              <a:lumOff val="-86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kern="1200" dirty="0"/>
            <a:t>Confirmation</a:t>
          </a:r>
          <a:endParaRPr lang="en-IN" sz="1600" kern="1200" dirty="0"/>
        </a:p>
      </dsp:txBody>
      <dsp:txXfrm>
        <a:off x="4919044" y="1429697"/>
        <a:ext cx="1346776" cy="613860"/>
      </dsp:txXfrm>
    </dsp:sp>
    <dsp:sp modelId="{BFFCB9C5-BF47-42BF-86EE-2FCE1957DCED}">
      <dsp:nvSpPr>
        <dsp:cNvPr id="0" name=""/>
        <dsp:cNvSpPr/>
      </dsp:nvSpPr>
      <dsp:spPr>
        <a:xfrm>
          <a:off x="6173164" y="1379799"/>
          <a:ext cx="669347" cy="669347"/>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solidFill>
            <a:schemeClr val="accent3">
              <a:tint val="40000"/>
              <a:alpha val="90000"/>
              <a:hueOff val="4158959"/>
              <a:satOff val="-421"/>
              <a:lumOff val="-232"/>
              <a:alphaOff val="0"/>
            </a:schemeClr>
          </a:solidFill>
          <a:prstDash val="solid"/>
        </a:ln>
        <a:effectLst/>
      </dsp:spPr>
      <dsp:style>
        <a:lnRef idx="2">
          <a:scrgbClr r="0" g="0" b="0"/>
        </a:lnRef>
        <a:fillRef idx="1">
          <a:scrgbClr r="0" g="0" b="0"/>
        </a:fillRef>
        <a:effectRef idx="0">
          <a:scrgbClr r="0" g="0" b="0"/>
        </a:effectRef>
        <a:fontRef idx="minor"/>
      </dsp:style>
    </dsp:sp>
    <dsp:sp modelId="{9497138D-F005-4CD4-B3A8-35D739432C87}">
      <dsp:nvSpPr>
        <dsp:cNvPr id="0" name=""/>
        <dsp:cNvSpPr/>
      </dsp:nvSpPr>
      <dsp:spPr>
        <a:xfrm>
          <a:off x="446144" y="2528065"/>
          <a:ext cx="1912421" cy="142758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3">
              <a:hueOff val="6115568"/>
              <a:satOff val="-499"/>
              <a:lumOff val="-1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Checking of Mathematical Accuracy of records</a:t>
          </a:r>
          <a:endParaRPr lang="en-IN" sz="1600" kern="1200" dirty="0"/>
        </a:p>
      </dsp:txBody>
      <dsp:txXfrm>
        <a:off x="479594" y="2561515"/>
        <a:ext cx="1845521" cy="1394132"/>
      </dsp:txXfrm>
    </dsp:sp>
    <dsp:sp modelId="{9C031A1A-AC20-40DC-913D-D5E5DB01993C}">
      <dsp:nvSpPr>
        <dsp:cNvPr id="0" name=""/>
        <dsp:cNvSpPr/>
      </dsp:nvSpPr>
      <dsp:spPr>
        <a:xfrm>
          <a:off x="446144" y="3955647"/>
          <a:ext cx="1912421" cy="613860"/>
        </a:xfrm>
        <a:prstGeom prst="rect">
          <a:avLst/>
        </a:prstGeom>
        <a:solidFill>
          <a:schemeClr val="accent3">
            <a:hueOff val="6115568"/>
            <a:satOff val="-499"/>
            <a:lumOff val="-1294"/>
            <a:alphaOff val="0"/>
          </a:schemeClr>
        </a:solidFill>
        <a:ln w="15875" cap="flat" cmpd="sng" algn="ctr">
          <a:solidFill>
            <a:schemeClr val="accent3">
              <a:hueOff val="6115568"/>
              <a:satOff val="-499"/>
              <a:lumOff val="-12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kern="1200" dirty="0"/>
            <a:t>Recalculation</a:t>
          </a:r>
          <a:endParaRPr lang="en-IN" sz="1600" kern="1200" dirty="0"/>
        </a:p>
      </dsp:txBody>
      <dsp:txXfrm>
        <a:off x="446144" y="3955647"/>
        <a:ext cx="1346776" cy="613860"/>
      </dsp:txXfrm>
    </dsp:sp>
    <dsp:sp modelId="{44A4D80D-36E8-457A-A8BF-00B4F270A626}">
      <dsp:nvSpPr>
        <dsp:cNvPr id="0" name=""/>
        <dsp:cNvSpPr/>
      </dsp:nvSpPr>
      <dsp:spPr>
        <a:xfrm>
          <a:off x="1745419" y="3951553"/>
          <a:ext cx="669347" cy="669347"/>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5875" cap="flat" cmpd="sng" algn="ctr">
          <a:solidFill>
            <a:schemeClr val="accent3">
              <a:tint val="40000"/>
              <a:alpha val="90000"/>
              <a:hueOff val="6238439"/>
              <a:satOff val="-631"/>
              <a:lumOff val="-349"/>
              <a:alphaOff val="0"/>
            </a:schemeClr>
          </a:solidFill>
          <a:prstDash val="solid"/>
        </a:ln>
        <a:effectLst/>
      </dsp:spPr>
      <dsp:style>
        <a:lnRef idx="2">
          <a:scrgbClr r="0" g="0" b="0"/>
        </a:lnRef>
        <a:fillRef idx="1">
          <a:scrgbClr r="0" g="0" b="0"/>
        </a:fillRef>
        <a:effectRef idx="0">
          <a:scrgbClr r="0" g="0" b="0"/>
        </a:effectRef>
        <a:fontRef idx="minor"/>
      </dsp:style>
    </dsp:sp>
    <dsp:sp modelId="{D8C3CD53-E5E0-4E23-A19C-3FE849AECECA}">
      <dsp:nvSpPr>
        <dsp:cNvPr id="0" name=""/>
        <dsp:cNvSpPr/>
      </dsp:nvSpPr>
      <dsp:spPr>
        <a:xfrm>
          <a:off x="2682194" y="2528065"/>
          <a:ext cx="1912421" cy="142758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3">
              <a:hueOff val="8154091"/>
              <a:satOff val="-665"/>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IN" sz="1600" kern="1200" dirty="0"/>
            <a:t>Independent execution of procedures or controls of Entity</a:t>
          </a:r>
        </a:p>
      </dsp:txBody>
      <dsp:txXfrm>
        <a:off x="2715644" y="2561515"/>
        <a:ext cx="1845521" cy="1394132"/>
      </dsp:txXfrm>
    </dsp:sp>
    <dsp:sp modelId="{1230DFC4-315C-45DE-9833-A2A0070B50B4}">
      <dsp:nvSpPr>
        <dsp:cNvPr id="0" name=""/>
        <dsp:cNvSpPr/>
      </dsp:nvSpPr>
      <dsp:spPr>
        <a:xfrm>
          <a:off x="2682194" y="3955647"/>
          <a:ext cx="1912421" cy="613860"/>
        </a:xfrm>
        <a:prstGeom prst="rect">
          <a:avLst/>
        </a:prstGeom>
        <a:solidFill>
          <a:schemeClr val="accent3">
            <a:hueOff val="8154091"/>
            <a:satOff val="-665"/>
            <a:lumOff val="-1726"/>
            <a:alphaOff val="0"/>
          </a:schemeClr>
        </a:solidFill>
        <a:ln w="15875" cap="flat" cmpd="sng" algn="ctr">
          <a:solidFill>
            <a:schemeClr val="accent3">
              <a:hueOff val="8154091"/>
              <a:satOff val="-665"/>
              <a:lumOff val="-17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0" rIns="19050" bIns="0" numCol="1" spcCol="1270" anchor="ctr" anchorCtr="0">
          <a:noAutofit/>
        </a:bodyPr>
        <a:lstStyle/>
        <a:p>
          <a:pPr marL="0" lvl="0" indent="0" algn="l" defTabSz="666750">
            <a:lnSpc>
              <a:spcPct val="90000"/>
            </a:lnSpc>
            <a:spcBef>
              <a:spcPct val="0"/>
            </a:spcBef>
            <a:spcAft>
              <a:spcPct val="35000"/>
            </a:spcAft>
            <a:buNone/>
          </a:pPr>
          <a:r>
            <a:rPr lang="en-US" sz="1500" kern="1200" dirty="0"/>
            <a:t>Reperformance</a:t>
          </a:r>
          <a:endParaRPr lang="en-IN" sz="1500" kern="1200" dirty="0"/>
        </a:p>
      </dsp:txBody>
      <dsp:txXfrm>
        <a:off x="2682194" y="3955647"/>
        <a:ext cx="1346776" cy="613860"/>
      </dsp:txXfrm>
    </dsp:sp>
    <dsp:sp modelId="{19B85F65-B193-40DB-9EBF-D1CC22FEDC3A}">
      <dsp:nvSpPr>
        <dsp:cNvPr id="0" name=""/>
        <dsp:cNvSpPr/>
      </dsp:nvSpPr>
      <dsp:spPr>
        <a:xfrm>
          <a:off x="3992761" y="3940261"/>
          <a:ext cx="669347" cy="669347"/>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5875" cap="flat" cmpd="sng" algn="ctr">
          <a:solidFill>
            <a:schemeClr val="accent3">
              <a:tint val="40000"/>
              <a:alpha val="90000"/>
              <a:hueOff val="8317917"/>
              <a:satOff val="-842"/>
              <a:lumOff val="-465"/>
              <a:alphaOff val="0"/>
            </a:schemeClr>
          </a:solidFill>
          <a:prstDash val="solid"/>
        </a:ln>
        <a:effectLst/>
      </dsp:spPr>
      <dsp:style>
        <a:lnRef idx="2">
          <a:scrgbClr r="0" g="0" b="0"/>
        </a:lnRef>
        <a:fillRef idx="1">
          <a:scrgbClr r="0" g="0" b="0"/>
        </a:fillRef>
        <a:effectRef idx="0">
          <a:scrgbClr r="0" g="0" b="0"/>
        </a:effectRef>
        <a:fontRef idx="minor"/>
      </dsp:style>
    </dsp:sp>
    <dsp:sp modelId="{4A738095-D2D4-4C5C-A366-738EFCA78EF7}">
      <dsp:nvSpPr>
        <dsp:cNvPr id="0" name=""/>
        <dsp:cNvSpPr/>
      </dsp:nvSpPr>
      <dsp:spPr>
        <a:xfrm>
          <a:off x="4918244" y="2518828"/>
          <a:ext cx="1912421" cy="142758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Evaluations of financial information made by a study of plausible relationships</a:t>
          </a:r>
          <a:endParaRPr lang="en-IN" sz="1600" kern="1200" dirty="0"/>
        </a:p>
      </dsp:txBody>
      <dsp:txXfrm>
        <a:off x="4951694" y="2552278"/>
        <a:ext cx="1845521" cy="1394132"/>
      </dsp:txXfrm>
    </dsp:sp>
    <dsp:sp modelId="{35079BC5-CC47-4F57-AC82-931F368237EF}">
      <dsp:nvSpPr>
        <dsp:cNvPr id="0" name=""/>
        <dsp:cNvSpPr/>
      </dsp:nvSpPr>
      <dsp:spPr>
        <a:xfrm>
          <a:off x="4918244" y="3955647"/>
          <a:ext cx="1912421" cy="613860"/>
        </a:xfrm>
        <a:prstGeom prst="rect">
          <a:avLst/>
        </a:prstGeom>
        <a:solidFill>
          <a:schemeClr val="accent3">
            <a:hueOff val="10192614"/>
            <a:satOff val="-831"/>
            <a:lumOff val="-2157"/>
            <a:alphaOff val="0"/>
          </a:schemeClr>
        </a:solidFill>
        <a:ln w="15875" cap="flat" cmpd="sng" algn="ctr">
          <a:solidFill>
            <a:schemeClr val="accent3">
              <a:hueOff val="10192614"/>
              <a:satOff val="-831"/>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kern="1200" dirty="0"/>
            <a:t>Analytical Procedures</a:t>
          </a:r>
          <a:endParaRPr lang="en-IN" sz="1600" kern="1200" dirty="0"/>
        </a:p>
      </dsp:txBody>
      <dsp:txXfrm>
        <a:off x="4918244" y="3955647"/>
        <a:ext cx="1346776" cy="613860"/>
      </dsp:txXfrm>
    </dsp:sp>
    <dsp:sp modelId="{77748D75-98E3-44E8-B842-66E7D8CB6DBC}">
      <dsp:nvSpPr>
        <dsp:cNvPr id="0" name=""/>
        <dsp:cNvSpPr/>
      </dsp:nvSpPr>
      <dsp:spPr>
        <a:xfrm>
          <a:off x="6217519" y="3928976"/>
          <a:ext cx="669347" cy="669347"/>
        </a:xfrm>
        <a:prstGeom prst="ellipse">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5875" cap="flat" cmpd="sng" algn="ctr">
          <a:solidFill>
            <a:schemeClr val="accent3">
              <a:tint val="40000"/>
              <a:alpha val="90000"/>
              <a:hueOff val="10397397"/>
              <a:satOff val="-1052"/>
              <a:lumOff val="-581"/>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448BB1-C193-4580-8315-1F4EAFBD1EC7}">
      <dsp:nvSpPr>
        <dsp:cNvPr id="0" name=""/>
        <dsp:cNvSpPr/>
      </dsp:nvSpPr>
      <dsp:spPr>
        <a:xfrm>
          <a:off x="4429936" y="2922307"/>
          <a:ext cx="1142866" cy="543900"/>
        </a:xfrm>
        <a:custGeom>
          <a:avLst/>
          <a:gdLst/>
          <a:ahLst/>
          <a:cxnLst/>
          <a:rect l="0" t="0" r="0" b="0"/>
          <a:pathLst>
            <a:path>
              <a:moveTo>
                <a:pt x="0" y="0"/>
              </a:moveTo>
              <a:lnTo>
                <a:pt x="0" y="370652"/>
              </a:lnTo>
              <a:lnTo>
                <a:pt x="1142866" y="370652"/>
              </a:lnTo>
              <a:lnTo>
                <a:pt x="1142866" y="543900"/>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E1700F-6600-421A-B8C5-8D266C875FC5}">
      <dsp:nvSpPr>
        <dsp:cNvPr id="0" name=""/>
        <dsp:cNvSpPr/>
      </dsp:nvSpPr>
      <dsp:spPr>
        <a:xfrm>
          <a:off x="3287070" y="2922307"/>
          <a:ext cx="1142866" cy="543900"/>
        </a:xfrm>
        <a:custGeom>
          <a:avLst/>
          <a:gdLst/>
          <a:ahLst/>
          <a:cxnLst/>
          <a:rect l="0" t="0" r="0" b="0"/>
          <a:pathLst>
            <a:path>
              <a:moveTo>
                <a:pt x="1142866" y="0"/>
              </a:moveTo>
              <a:lnTo>
                <a:pt x="1142866" y="370652"/>
              </a:lnTo>
              <a:lnTo>
                <a:pt x="0" y="370652"/>
              </a:lnTo>
              <a:lnTo>
                <a:pt x="0" y="543900"/>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F55D70-0D0D-41B4-8F0D-AE6DD1E35689}">
      <dsp:nvSpPr>
        <dsp:cNvPr id="0" name=""/>
        <dsp:cNvSpPr/>
      </dsp:nvSpPr>
      <dsp:spPr>
        <a:xfrm>
          <a:off x="3287070" y="1190865"/>
          <a:ext cx="1142866" cy="543900"/>
        </a:xfrm>
        <a:custGeom>
          <a:avLst/>
          <a:gdLst/>
          <a:ahLst/>
          <a:cxnLst/>
          <a:rect l="0" t="0" r="0" b="0"/>
          <a:pathLst>
            <a:path>
              <a:moveTo>
                <a:pt x="0" y="0"/>
              </a:moveTo>
              <a:lnTo>
                <a:pt x="0" y="370652"/>
              </a:lnTo>
              <a:lnTo>
                <a:pt x="1142866" y="370652"/>
              </a:lnTo>
              <a:lnTo>
                <a:pt x="1142866" y="543900"/>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2EDF3-58C4-4740-8ED6-1FCE358297B4}">
      <dsp:nvSpPr>
        <dsp:cNvPr id="0" name=""/>
        <dsp:cNvSpPr/>
      </dsp:nvSpPr>
      <dsp:spPr>
        <a:xfrm>
          <a:off x="2144204" y="1190865"/>
          <a:ext cx="1142866" cy="543900"/>
        </a:xfrm>
        <a:custGeom>
          <a:avLst/>
          <a:gdLst/>
          <a:ahLst/>
          <a:cxnLst/>
          <a:rect l="0" t="0" r="0" b="0"/>
          <a:pathLst>
            <a:path>
              <a:moveTo>
                <a:pt x="1142866" y="0"/>
              </a:moveTo>
              <a:lnTo>
                <a:pt x="1142866" y="370652"/>
              </a:lnTo>
              <a:lnTo>
                <a:pt x="0" y="370652"/>
              </a:lnTo>
              <a:lnTo>
                <a:pt x="0" y="543900"/>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E3FE0C-67DE-4A62-963F-9237B34AA463}">
      <dsp:nvSpPr>
        <dsp:cNvPr id="0" name=""/>
        <dsp:cNvSpPr/>
      </dsp:nvSpPr>
      <dsp:spPr>
        <a:xfrm>
          <a:off x="2351997" y="3323"/>
          <a:ext cx="1870144" cy="118754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5CC438-05F5-4584-BE05-A761330ECE52}">
      <dsp:nvSpPr>
        <dsp:cNvPr id="0" name=""/>
        <dsp:cNvSpPr/>
      </dsp:nvSpPr>
      <dsp:spPr>
        <a:xfrm>
          <a:off x="2559791" y="200728"/>
          <a:ext cx="1870144" cy="1187541"/>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Audit Procedures to obtain Audit Evidence </a:t>
          </a:r>
          <a:endParaRPr lang="en-IN" sz="1800" kern="1200" dirty="0"/>
        </a:p>
      </dsp:txBody>
      <dsp:txXfrm>
        <a:off x="2594573" y="235510"/>
        <a:ext cx="1800580" cy="1117977"/>
      </dsp:txXfrm>
    </dsp:sp>
    <dsp:sp modelId="{4A2E893D-4D67-48CA-9CD8-C0ADA691C9D7}">
      <dsp:nvSpPr>
        <dsp:cNvPr id="0" name=""/>
        <dsp:cNvSpPr/>
      </dsp:nvSpPr>
      <dsp:spPr>
        <a:xfrm>
          <a:off x="1209131" y="1734766"/>
          <a:ext cx="1870144" cy="118754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6BB168-731B-4B89-82B2-7B0D3BB30C28}">
      <dsp:nvSpPr>
        <dsp:cNvPr id="0" name=""/>
        <dsp:cNvSpPr/>
      </dsp:nvSpPr>
      <dsp:spPr>
        <a:xfrm>
          <a:off x="1416925" y="1932170"/>
          <a:ext cx="1870144" cy="1187541"/>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Risk Assessment Procedures</a:t>
          </a:r>
          <a:endParaRPr lang="en-IN" sz="1800" kern="1200" dirty="0"/>
        </a:p>
      </dsp:txBody>
      <dsp:txXfrm>
        <a:off x="1451707" y="1966952"/>
        <a:ext cx="1800580" cy="1117977"/>
      </dsp:txXfrm>
    </dsp:sp>
    <dsp:sp modelId="{283BA560-58C5-48A2-9FAA-06D6C2BA6F5C}">
      <dsp:nvSpPr>
        <dsp:cNvPr id="0" name=""/>
        <dsp:cNvSpPr/>
      </dsp:nvSpPr>
      <dsp:spPr>
        <a:xfrm>
          <a:off x="3494863" y="1734766"/>
          <a:ext cx="1870144" cy="118754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4A90E8-01F2-4CFE-B90E-36EFF69D8EFF}">
      <dsp:nvSpPr>
        <dsp:cNvPr id="0" name=""/>
        <dsp:cNvSpPr/>
      </dsp:nvSpPr>
      <dsp:spPr>
        <a:xfrm>
          <a:off x="3702657" y="1932170"/>
          <a:ext cx="1870144" cy="1187541"/>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Further Assessment Procedures</a:t>
          </a:r>
          <a:endParaRPr lang="en-IN" sz="1800" kern="1200" dirty="0"/>
        </a:p>
      </dsp:txBody>
      <dsp:txXfrm>
        <a:off x="3737439" y="1966952"/>
        <a:ext cx="1800580" cy="1117977"/>
      </dsp:txXfrm>
    </dsp:sp>
    <dsp:sp modelId="{C985352D-DECF-4A0A-AAF5-CD4C4A7DD0F9}">
      <dsp:nvSpPr>
        <dsp:cNvPr id="0" name=""/>
        <dsp:cNvSpPr/>
      </dsp:nvSpPr>
      <dsp:spPr>
        <a:xfrm>
          <a:off x="2351997" y="3466208"/>
          <a:ext cx="1870144" cy="1187541"/>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DF3CC0-1950-466C-BEFD-DA9D2E741A7F}">
      <dsp:nvSpPr>
        <dsp:cNvPr id="0" name=""/>
        <dsp:cNvSpPr/>
      </dsp:nvSpPr>
      <dsp:spPr>
        <a:xfrm>
          <a:off x="2559791" y="3663612"/>
          <a:ext cx="1870144" cy="1187541"/>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Test of Controls</a:t>
          </a:r>
          <a:endParaRPr lang="en-IN" sz="1800" kern="1200" dirty="0"/>
        </a:p>
      </dsp:txBody>
      <dsp:txXfrm>
        <a:off x="2594573" y="3698394"/>
        <a:ext cx="1800580" cy="1117977"/>
      </dsp:txXfrm>
    </dsp:sp>
    <dsp:sp modelId="{6A3FD612-A079-4A88-91B8-30A9B77F12FC}">
      <dsp:nvSpPr>
        <dsp:cNvPr id="0" name=""/>
        <dsp:cNvSpPr/>
      </dsp:nvSpPr>
      <dsp:spPr>
        <a:xfrm>
          <a:off x="4637729" y="3466208"/>
          <a:ext cx="1870144" cy="1187541"/>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18A94-C873-4D70-957E-454390B7AE17}">
      <dsp:nvSpPr>
        <dsp:cNvPr id="0" name=""/>
        <dsp:cNvSpPr/>
      </dsp:nvSpPr>
      <dsp:spPr>
        <a:xfrm>
          <a:off x="4845523" y="3663612"/>
          <a:ext cx="1870144" cy="1187541"/>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Test of Details</a:t>
          </a:r>
          <a:endParaRPr lang="en-IN" sz="1800" kern="1200" dirty="0"/>
        </a:p>
      </dsp:txBody>
      <dsp:txXfrm>
        <a:off x="4880305" y="3698394"/>
        <a:ext cx="1800580" cy="111797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D3D33-D24E-4532-AAC8-6FBDD4911A29}">
      <dsp:nvSpPr>
        <dsp:cNvPr id="0" name=""/>
        <dsp:cNvSpPr/>
      </dsp:nvSpPr>
      <dsp:spPr>
        <a:xfrm>
          <a:off x="0" y="507037"/>
          <a:ext cx="8821057" cy="12168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Calibri Light" panose="020F0302020204030204" pitchFamily="34" charset="0"/>
              <a:ea typeface="Calibri Light" panose="020F0302020204030204" pitchFamily="34" charset="0"/>
              <a:cs typeface="Calibri Light" panose="020F0302020204030204" pitchFamily="34" charset="0"/>
            </a:rPr>
            <a:t>Whether the financial statements are prepared, in all material respects, in accordance with the applicable financial reporting framework</a:t>
          </a:r>
          <a:endParaRPr lang="en-IN" sz="1600"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59399" y="566436"/>
        <a:ext cx="8702259" cy="1098002"/>
      </dsp:txXfrm>
    </dsp:sp>
    <dsp:sp modelId="{26BECDD3-E386-4FDC-A17C-017B0545B90D}">
      <dsp:nvSpPr>
        <dsp:cNvPr id="0" name=""/>
        <dsp:cNvSpPr/>
      </dsp:nvSpPr>
      <dsp:spPr>
        <a:xfrm>
          <a:off x="0" y="1911038"/>
          <a:ext cx="8821057" cy="1216800"/>
        </a:xfrm>
        <a:prstGeom prst="roundRect">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Calibri Light" panose="020F0302020204030204" pitchFamily="34" charset="0"/>
              <a:ea typeface="Calibri Light" panose="020F0302020204030204" pitchFamily="34" charset="0"/>
              <a:cs typeface="Calibri Light" panose="020F0302020204030204" pitchFamily="34" charset="0"/>
            </a:rPr>
            <a:t>The auditor shall conclude as to whether the auditor has obtained reasonable assurance about whether the financial statements as a whole are free from material misstatement, whether due to fraud or error. </a:t>
          </a:r>
          <a:endParaRPr lang="en-IN" sz="1600" kern="1200" dirty="0">
            <a:latin typeface="Calibri Light" panose="020F0302020204030204" pitchFamily="34" charset="0"/>
            <a:ea typeface="Calibri Light" panose="020F0302020204030204" pitchFamily="34" charset="0"/>
            <a:cs typeface="Calibri Light" panose="020F0302020204030204" pitchFamily="34" charset="0"/>
          </a:endParaRPr>
        </a:p>
      </dsp:txBody>
      <dsp:txXfrm>
        <a:off x="59399" y="1970437"/>
        <a:ext cx="8702259" cy="1098002"/>
      </dsp:txXfrm>
    </dsp:sp>
    <dsp:sp modelId="{0F44E312-EDDB-4014-94AB-EE681E2AC596}">
      <dsp:nvSpPr>
        <dsp:cNvPr id="0" name=""/>
        <dsp:cNvSpPr/>
      </dsp:nvSpPr>
      <dsp:spPr>
        <a:xfrm>
          <a:off x="0" y="3315038"/>
          <a:ext cx="8821057" cy="1216800"/>
        </a:xfrm>
        <a:prstGeom prst="roundRect">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Calibri Light" panose="020F0302020204030204" pitchFamily="34" charset="0"/>
              <a:ea typeface="Calibri Light" panose="020F0302020204030204" pitchFamily="34" charset="0"/>
              <a:cs typeface="Calibri Light" panose="020F0302020204030204" pitchFamily="34" charset="0"/>
            </a:rPr>
            <a:t>This evaluation shall include consideration of the qualitative aspects of the entity’s accounting practices, including indicators of possible bias in management’s </a:t>
          </a:r>
          <a:r>
            <a:rPr lang="en-IN" sz="1600" kern="1200" dirty="0">
              <a:latin typeface="Calibri Light" panose="020F0302020204030204" pitchFamily="34" charset="0"/>
              <a:ea typeface="Calibri Light" panose="020F0302020204030204" pitchFamily="34" charset="0"/>
              <a:cs typeface="Calibri Light" panose="020F0302020204030204" pitchFamily="34" charset="0"/>
            </a:rPr>
            <a:t>judgments</a:t>
          </a:r>
        </a:p>
      </dsp:txBody>
      <dsp:txXfrm>
        <a:off x="59399" y="3374437"/>
        <a:ext cx="8702259" cy="109800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D0EF6-5793-4817-B887-0E8232539C07}">
      <dsp:nvSpPr>
        <dsp:cNvPr id="0" name=""/>
        <dsp:cNvSpPr/>
      </dsp:nvSpPr>
      <dsp:spPr>
        <a:xfrm>
          <a:off x="4859663" y="2929575"/>
          <a:ext cx="2292888" cy="545603"/>
        </a:xfrm>
        <a:custGeom>
          <a:avLst/>
          <a:gdLst/>
          <a:ahLst/>
          <a:cxnLst/>
          <a:rect l="0" t="0" r="0" b="0"/>
          <a:pathLst>
            <a:path>
              <a:moveTo>
                <a:pt x="0" y="0"/>
              </a:moveTo>
              <a:lnTo>
                <a:pt x="0" y="371812"/>
              </a:lnTo>
              <a:lnTo>
                <a:pt x="2292888" y="371812"/>
              </a:lnTo>
              <a:lnTo>
                <a:pt x="2292888" y="54560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FA1873-DE19-4F5D-A5EA-903EB15A00A3}">
      <dsp:nvSpPr>
        <dsp:cNvPr id="0" name=""/>
        <dsp:cNvSpPr/>
      </dsp:nvSpPr>
      <dsp:spPr>
        <a:xfrm>
          <a:off x="4813943" y="2929575"/>
          <a:ext cx="91440" cy="545603"/>
        </a:xfrm>
        <a:custGeom>
          <a:avLst/>
          <a:gdLst/>
          <a:ahLst/>
          <a:cxnLst/>
          <a:rect l="0" t="0" r="0" b="0"/>
          <a:pathLst>
            <a:path>
              <a:moveTo>
                <a:pt x="45720" y="0"/>
              </a:moveTo>
              <a:lnTo>
                <a:pt x="45720" y="54560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59F481-04F3-4AE5-AB05-9E85C75EED9D}">
      <dsp:nvSpPr>
        <dsp:cNvPr id="0" name=""/>
        <dsp:cNvSpPr/>
      </dsp:nvSpPr>
      <dsp:spPr>
        <a:xfrm>
          <a:off x="2566775" y="2929575"/>
          <a:ext cx="2292888" cy="545603"/>
        </a:xfrm>
        <a:custGeom>
          <a:avLst/>
          <a:gdLst/>
          <a:ahLst/>
          <a:cxnLst/>
          <a:rect l="0" t="0" r="0" b="0"/>
          <a:pathLst>
            <a:path>
              <a:moveTo>
                <a:pt x="2292888" y="0"/>
              </a:moveTo>
              <a:lnTo>
                <a:pt x="2292888" y="371812"/>
              </a:lnTo>
              <a:lnTo>
                <a:pt x="0" y="371812"/>
              </a:lnTo>
              <a:lnTo>
                <a:pt x="0" y="54560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730AC3-E3D0-42D5-BE6D-331466AAA0F9}">
      <dsp:nvSpPr>
        <dsp:cNvPr id="0" name=""/>
        <dsp:cNvSpPr/>
      </dsp:nvSpPr>
      <dsp:spPr>
        <a:xfrm>
          <a:off x="3713219" y="1192712"/>
          <a:ext cx="1146444" cy="545603"/>
        </a:xfrm>
        <a:custGeom>
          <a:avLst/>
          <a:gdLst/>
          <a:ahLst/>
          <a:cxnLst/>
          <a:rect l="0" t="0" r="0" b="0"/>
          <a:pathLst>
            <a:path>
              <a:moveTo>
                <a:pt x="0" y="0"/>
              </a:moveTo>
              <a:lnTo>
                <a:pt x="0" y="371812"/>
              </a:lnTo>
              <a:lnTo>
                <a:pt x="1146444" y="371812"/>
              </a:lnTo>
              <a:lnTo>
                <a:pt x="1146444" y="545603"/>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D8C5DC-2488-4EEA-82DE-A9B13B409AFA}">
      <dsp:nvSpPr>
        <dsp:cNvPr id="0" name=""/>
        <dsp:cNvSpPr/>
      </dsp:nvSpPr>
      <dsp:spPr>
        <a:xfrm>
          <a:off x="2566775" y="1192712"/>
          <a:ext cx="1146444" cy="545603"/>
        </a:xfrm>
        <a:custGeom>
          <a:avLst/>
          <a:gdLst/>
          <a:ahLst/>
          <a:cxnLst/>
          <a:rect l="0" t="0" r="0" b="0"/>
          <a:pathLst>
            <a:path>
              <a:moveTo>
                <a:pt x="1146444" y="0"/>
              </a:moveTo>
              <a:lnTo>
                <a:pt x="1146444" y="371812"/>
              </a:lnTo>
              <a:lnTo>
                <a:pt x="0" y="371812"/>
              </a:lnTo>
              <a:lnTo>
                <a:pt x="0" y="545603"/>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DF50C3-4D9A-488B-ABA8-F47353C2BC51}">
      <dsp:nvSpPr>
        <dsp:cNvPr id="0" name=""/>
        <dsp:cNvSpPr/>
      </dsp:nvSpPr>
      <dsp:spPr>
        <a:xfrm>
          <a:off x="2970182" y="1452"/>
          <a:ext cx="1486073" cy="119125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BD87EE-CD96-4A60-956D-659C1066F69F}">
      <dsp:nvSpPr>
        <dsp:cNvPr id="0" name=""/>
        <dsp:cNvSpPr/>
      </dsp:nvSpPr>
      <dsp:spPr>
        <a:xfrm>
          <a:off x="3178627" y="199474"/>
          <a:ext cx="1486073" cy="1191259"/>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Opinion</a:t>
          </a:r>
          <a:endParaRPr lang="en-IN" sz="2600" kern="1200" dirty="0"/>
        </a:p>
      </dsp:txBody>
      <dsp:txXfrm>
        <a:off x="3213518" y="234365"/>
        <a:ext cx="1416291" cy="1121477"/>
      </dsp:txXfrm>
    </dsp:sp>
    <dsp:sp modelId="{99634B86-AC2D-448E-9F25-8D908C8D9A73}">
      <dsp:nvSpPr>
        <dsp:cNvPr id="0" name=""/>
        <dsp:cNvSpPr/>
      </dsp:nvSpPr>
      <dsp:spPr>
        <a:xfrm>
          <a:off x="1628775" y="1738315"/>
          <a:ext cx="1875999" cy="1191259"/>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5E8B34-C9CF-4A3E-8AAC-502A5B2CEBCB}">
      <dsp:nvSpPr>
        <dsp:cNvPr id="0" name=""/>
        <dsp:cNvSpPr/>
      </dsp:nvSpPr>
      <dsp:spPr>
        <a:xfrm>
          <a:off x="1837219" y="1936338"/>
          <a:ext cx="1875999" cy="1191259"/>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Unmodified Opinion</a:t>
          </a:r>
          <a:endParaRPr lang="en-IN" sz="2600" kern="1200" dirty="0"/>
        </a:p>
      </dsp:txBody>
      <dsp:txXfrm>
        <a:off x="1872110" y="1971229"/>
        <a:ext cx="1806217" cy="1121477"/>
      </dsp:txXfrm>
    </dsp:sp>
    <dsp:sp modelId="{87BC0C54-B431-4806-BEB0-9F87BC290C5B}">
      <dsp:nvSpPr>
        <dsp:cNvPr id="0" name=""/>
        <dsp:cNvSpPr/>
      </dsp:nvSpPr>
      <dsp:spPr>
        <a:xfrm>
          <a:off x="3921663" y="1738315"/>
          <a:ext cx="1875999" cy="1191259"/>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F9C331-9362-4584-ABEB-294296EB59E9}">
      <dsp:nvSpPr>
        <dsp:cNvPr id="0" name=""/>
        <dsp:cNvSpPr/>
      </dsp:nvSpPr>
      <dsp:spPr>
        <a:xfrm>
          <a:off x="4130108" y="1936338"/>
          <a:ext cx="1875999" cy="1191259"/>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Modified Opinion</a:t>
          </a:r>
          <a:endParaRPr lang="en-IN" sz="2600" kern="1200" dirty="0"/>
        </a:p>
      </dsp:txBody>
      <dsp:txXfrm>
        <a:off x="4164999" y="1971229"/>
        <a:ext cx="1806217" cy="1121477"/>
      </dsp:txXfrm>
    </dsp:sp>
    <dsp:sp modelId="{73783D96-397D-4DAB-8523-F41E66ACD695}">
      <dsp:nvSpPr>
        <dsp:cNvPr id="0" name=""/>
        <dsp:cNvSpPr/>
      </dsp:nvSpPr>
      <dsp:spPr>
        <a:xfrm>
          <a:off x="1628775" y="3475179"/>
          <a:ext cx="1875999" cy="1191259"/>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6076FA-0691-496C-8214-FB9821E4603E}">
      <dsp:nvSpPr>
        <dsp:cNvPr id="0" name=""/>
        <dsp:cNvSpPr/>
      </dsp:nvSpPr>
      <dsp:spPr>
        <a:xfrm>
          <a:off x="1837219" y="3673201"/>
          <a:ext cx="1875999" cy="1191259"/>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Qualified Opinion</a:t>
          </a:r>
        </a:p>
      </dsp:txBody>
      <dsp:txXfrm>
        <a:off x="1872110" y="3708092"/>
        <a:ext cx="1806217" cy="1121477"/>
      </dsp:txXfrm>
    </dsp:sp>
    <dsp:sp modelId="{C071C9F1-48C9-4EE4-BA9F-5F6929F037FE}">
      <dsp:nvSpPr>
        <dsp:cNvPr id="0" name=""/>
        <dsp:cNvSpPr/>
      </dsp:nvSpPr>
      <dsp:spPr>
        <a:xfrm>
          <a:off x="3921663" y="3475179"/>
          <a:ext cx="1875999" cy="1191259"/>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B493AC-2972-4752-9DDF-A06FC1F236C9}">
      <dsp:nvSpPr>
        <dsp:cNvPr id="0" name=""/>
        <dsp:cNvSpPr/>
      </dsp:nvSpPr>
      <dsp:spPr>
        <a:xfrm>
          <a:off x="4130108" y="3673201"/>
          <a:ext cx="1875999" cy="1191259"/>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Disclaimer  Of Opinion</a:t>
          </a:r>
        </a:p>
      </dsp:txBody>
      <dsp:txXfrm>
        <a:off x="4164999" y="3708092"/>
        <a:ext cx="1806217" cy="1121477"/>
      </dsp:txXfrm>
    </dsp:sp>
    <dsp:sp modelId="{EF3EDB0B-75A9-4A5B-8B1A-4AF06414AE0A}">
      <dsp:nvSpPr>
        <dsp:cNvPr id="0" name=""/>
        <dsp:cNvSpPr/>
      </dsp:nvSpPr>
      <dsp:spPr>
        <a:xfrm>
          <a:off x="6214552" y="3475179"/>
          <a:ext cx="1875999" cy="1191259"/>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A88D4D-CC87-467A-865D-9EE202F152D4}">
      <dsp:nvSpPr>
        <dsp:cNvPr id="0" name=""/>
        <dsp:cNvSpPr/>
      </dsp:nvSpPr>
      <dsp:spPr>
        <a:xfrm>
          <a:off x="6422997" y="3673201"/>
          <a:ext cx="1875999" cy="1191259"/>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Adverse Opinion</a:t>
          </a:r>
        </a:p>
      </dsp:txBody>
      <dsp:txXfrm>
        <a:off x="6457888" y="3708092"/>
        <a:ext cx="1806217" cy="1121477"/>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8FB6F-CD4D-4540-B283-3452F15E0177}">
      <dsp:nvSpPr>
        <dsp:cNvPr id="0" name=""/>
        <dsp:cNvSpPr/>
      </dsp:nvSpPr>
      <dsp:spPr>
        <a:xfrm rot="5400000">
          <a:off x="2038494" y="723031"/>
          <a:ext cx="1126758" cy="135855"/>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32071-1D79-4763-A220-A16F0D97446B}">
      <dsp:nvSpPr>
        <dsp:cNvPr id="0" name=""/>
        <dsp:cNvSpPr/>
      </dsp:nvSpPr>
      <dsp:spPr>
        <a:xfrm>
          <a:off x="2297287" y="3332"/>
          <a:ext cx="1509504" cy="905702"/>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Title</a:t>
          </a:r>
          <a:endParaRPr lang="en-IN" sz="1200" kern="1200" dirty="0"/>
        </a:p>
      </dsp:txBody>
      <dsp:txXfrm>
        <a:off x="2323814" y="29859"/>
        <a:ext cx="1456450" cy="852648"/>
      </dsp:txXfrm>
    </dsp:sp>
    <dsp:sp modelId="{CEA47649-7594-4CBF-ADF8-EF0F3A46ABFE}">
      <dsp:nvSpPr>
        <dsp:cNvPr id="0" name=""/>
        <dsp:cNvSpPr/>
      </dsp:nvSpPr>
      <dsp:spPr>
        <a:xfrm rot="5400000">
          <a:off x="2038494" y="1855160"/>
          <a:ext cx="1126758" cy="135855"/>
        </a:xfrm>
        <a:prstGeom prst="rect">
          <a:avLst/>
        </a:prstGeom>
        <a:solidFill>
          <a:schemeClr val="accent5">
            <a:hueOff val="1860168"/>
            <a:satOff val="-710"/>
            <a:lumOff val="-21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0B60E0-5E45-4BDF-AF81-0B6F4CCE9436}">
      <dsp:nvSpPr>
        <dsp:cNvPr id="0" name=""/>
        <dsp:cNvSpPr/>
      </dsp:nvSpPr>
      <dsp:spPr>
        <a:xfrm>
          <a:off x="2297287" y="1135460"/>
          <a:ext cx="1509504" cy="905702"/>
        </a:xfrm>
        <a:prstGeom prst="roundRect">
          <a:avLst>
            <a:gd name="adj" fmla="val 10000"/>
          </a:avLst>
        </a:prstGeom>
        <a:solidFill>
          <a:schemeClr val="accent5">
            <a:hueOff val="1691062"/>
            <a:satOff val="-646"/>
            <a:lumOff val="-19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Addressee</a:t>
          </a:r>
        </a:p>
      </dsp:txBody>
      <dsp:txXfrm>
        <a:off x="2323814" y="1161987"/>
        <a:ext cx="1456450" cy="852648"/>
      </dsp:txXfrm>
    </dsp:sp>
    <dsp:sp modelId="{D5E93356-B11F-4A03-A733-1D939282F7C5}">
      <dsp:nvSpPr>
        <dsp:cNvPr id="0" name=""/>
        <dsp:cNvSpPr/>
      </dsp:nvSpPr>
      <dsp:spPr>
        <a:xfrm rot="5400000">
          <a:off x="2038494" y="2987288"/>
          <a:ext cx="1126758" cy="135855"/>
        </a:xfrm>
        <a:prstGeom prst="rect">
          <a:avLst/>
        </a:prstGeom>
        <a:solidFill>
          <a:schemeClr val="accent5">
            <a:hueOff val="3720337"/>
            <a:satOff val="-1421"/>
            <a:lumOff val="-43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9E4494-6727-4F48-B12D-AF43787BB87E}">
      <dsp:nvSpPr>
        <dsp:cNvPr id="0" name=""/>
        <dsp:cNvSpPr/>
      </dsp:nvSpPr>
      <dsp:spPr>
        <a:xfrm>
          <a:off x="2297287" y="2267588"/>
          <a:ext cx="1509504" cy="905702"/>
        </a:xfrm>
        <a:prstGeom prst="roundRect">
          <a:avLst>
            <a:gd name="adj" fmla="val 10000"/>
          </a:avLst>
        </a:prstGeom>
        <a:solidFill>
          <a:schemeClr val="accent5">
            <a:hueOff val="3382124"/>
            <a:satOff val="-1292"/>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Auditor’s Opinion</a:t>
          </a:r>
        </a:p>
      </dsp:txBody>
      <dsp:txXfrm>
        <a:off x="2323814" y="2294115"/>
        <a:ext cx="1456450" cy="852648"/>
      </dsp:txXfrm>
    </dsp:sp>
    <dsp:sp modelId="{1FB2BF42-949E-4B35-BF4F-CFA7FEE5DDD5}">
      <dsp:nvSpPr>
        <dsp:cNvPr id="0" name=""/>
        <dsp:cNvSpPr/>
      </dsp:nvSpPr>
      <dsp:spPr>
        <a:xfrm>
          <a:off x="2604558" y="3553352"/>
          <a:ext cx="2002270" cy="135855"/>
        </a:xfrm>
        <a:prstGeom prst="rect">
          <a:avLst/>
        </a:prstGeom>
        <a:solidFill>
          <a:schemeClr val="accent5">
            <a:hueOff val="5580505"/>
            <a:satOff val="-2131"/>
            <a:lumOff val="-64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6387504-1032-46A3-83FB-1CC6A08CEAAF}">
      <dsp:nvSpPr>
        <dsp:cNvPr id="0" name=""/>
        <dsp:cNvSpPr/>
      </dsp:nvSpPr>
      <dsp:spPr>
        <a:xfrm>
          <a:off x="2297287" y="3399717"/>
          <a:ext cx="1509504" cy="905702"/>
        </a:xfrm>
        <a:prstGeom prst="roundRect">
          <a:avLst>
            <a:gd name="adj" fmla="val 10000"/>
          </a:avLst>
        </a:prstGeom>
        <a:solidFill>
          <a:schemeClr val="accent5">
            <a:hueOff val="5073186"/>
            <a:satOff val="-1937"/>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Basis for Opinion</a:t>
          </a:r>
        </a:p>
      </dsp:txBody>
      <dsp:txXfrm>
        <a:off x="2323814" y="3426244"/>
        <a:ext cx="1456450" cy="852648"/>
      </dsp:txXfrm>
    </dsp:sp>
    <dsp:sp modelId="{0C5691BE-511A-458E-ACB4-3CD7A361F383}">
      <dsp:nvSpPr>
        <dsp:cNvPr id="0" name=""/>
        <dsp:cNvSpPr/>
      </dsp:nvSpPr>
      <dsp:spPr>
        <a:xfrm rot="16200000">
          <a:off x="4046135" y="2987288"/>
          <a:ext cx="1126758" cy="135855"/>
        </a:xfrm>
        <a:prstGeom prst="rect">
          <a:avLst/>
        </a:prstGeom>
        <a:solidFill>
          <a:schemeClr val="accent5">
            <a:hueOff val="7440673"/>
            <a:satOff val="-2842"/>
            <a:lumOff val="-86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5C7685-29DC-4883-9E21-F2B5A348066F}">
      <dsp:nvSpPr>
        <dsp:cNvPr id="0" name=""/>
        <dsp:cNvSpPr/>
      </dsp:nvSpPr>
      <dsp:spPr>
        <a:xfrm>
          <a:off x="4304928" y="3399717"/>
          <a:ext cx="1509504" cy="905702"/>
        </a:xfrm>
        <a:prstGeom prst="roundRect">
          <a:avLst>
            <a:gd name="adj" fmla="val 10000"/>
          </a:avLst>
        </a:prstGeom>
        <a:solidFill>
          <a:schemeClr val="accent5">
            <a:hueOff val="6764248"/>
            <a:satOff val="-2583"/>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Going Concern</a:t>
          </a:r>
        </a:p>
      </dsp:txBody>
      <dsp:txXfrm>
        <a:off x="4331455" y="3426244"/>
        <a:ext cx="1456450" cy="852648"/>
      </dsp:txXfrm>
    </dsp:sp>
    <dsp:sp modelId="{038B06A6-EFCC-4D46-B513-F01B4B309A38}">
      <dsp:nvSpPr>
        <dsp:cNvPr id="0" name=""/>
        <dsp:cNvSpPr/>
      </dsp:nvSpPr>
      <dsp:spPr>
        <a:xfrm rot="16200000">
          <a:off x="4046135" y="1855160"/>
          <a:ext cx="1126758" cy="135855"/>
        </a:xfrm>
        <a:prstGeom prst="rect">
          <a:avLst/>
        </a:prstGeom>
        <a:solidFill>
          <a:schemeClr val="accent5">
            <a:hueOff val="9300841"/>
            <a:satOff val="-3552"/>
            <a:lumOff val="-107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FE662A-A311-4D6A-92BD-E942E76120FC}">
      <dsp:nvSpPr>
        <dsp:cNvPr id="0" name=""/>
        <dsp:cNvSpPr/>
      </dsp:nvSpPr>
      <dsp:spPr>
        <a:xfrm>
          <a:off x="4304928" y="2267588"/>
          <a:ext cx="1509504" cy="905702"/>
        </a:xfrm>
        <a:prstGeom prst="roundRect">
          <a:avLst>
            <a:gd name="adj" fmla="val 10000"/>
          </a:avLst>
        </a:prstGeom>
        <a:solidFill>
          <a:schemeClr val="accent5">
            <a:hueOff val="8455311"/>
            <a:satOff val="-3229"/>
            <a:lumOff val="-98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Key Audit Matters</a:t>
          </a:r>
        </a:p>
      </dsp:txBody>
      <dsp:txXfrm>
        <a:off x="4331455" y="2294115"/>
        <a:ext cx="1456450" cy="852648"/>
      </dsp:txXfrm>
    </dsp:sp>
    <dsp:sp modelId="{2CFAA872-3C96-4693-8458-53A5EFAD78C3}">
      <dsp:nvSpPr>
        <dsp:cNvPr id="0" name=""/>
        <dsp:cNvSpPr/>
      </dsp:nvSpPr>
      <dsp:spPr>
        <a:xfrm rot="16200000">
          <a:off x="4046135" y="723031"/>
          <a:ext cx="1126758" cy="135855"/>
        </a:xfrm>
        <a:prstGeom prst="rect">
          <a:avLst/>
        </a:prstGeom>
        <a:solidFill>
          <a:schemeClr val="accent5">
            <a:hueOff val="11161010"/>
            <a:satOff val="-4262"/>
            <a:lumOff val="-129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B20EF9-F800-49A3-8B53-EE61E3EE2195}">
      <dsp:nvSpPr>
        <dsp:cNvPr id="0" name=""/>
        <dsp:cNvSpPr/>
      </dsp:nvSpPr>
      <dsp:spPr>
        <a:xfrm>
          <a:off x="4304928" y="1135460"/>
          <a:ext cx="1509504" cy="905702"/>
        </a:xfrm>
        <a:prstGeom prst="roundRect">
          <a:avLst>
            <a:gd name="adj" fmla="val 10000"/>
          </a:avLst>
        </a:prstGeom>
        <a:solidFill>
          <a:schemeClr val="accent5">
            <a:hueOff val="10146373"/>
            <a:satOff val="-3875"/>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Management's</a:t>
          </a:r>
        </a:p>
        <a:p>
          <a:pPr marL="0" lvl="0" indent="0" algn="ctr" defTabSz="533400">
            <a:lnSpc>
              <a:spcPct val="90000"/>
            </a:lnSpc>
            <a:spcBef>
              <a:spcPct val="0"/>
            </a:spcBef>
            <a:spcAft>
              <a:spcPct val="35000"/>
            </a:spcAft>
            <a:buNone/>
          </a:pPr>
          <a:r>
            <a:rPr lang="en-US" sz="1200" kern="1200" dirty="0"/>
            <a:t>Responsibilities for the Financial Statements</a:t>
          </a:r>
          <a:endParaRPr lang="en-IN" sz="1200" kern="1200" dirty="0"/>
        </a:p>
      </dsp:txBody>
      <dsp:txXfrm>
        <a:off x="4331455" y="1161987"/>
        <a:ext cx="1456450" cy="852648"/>
      </dsp:txXfrm>
    </dsp:sp>
    <dsp:sp modelId="{0CC6C8E4-F80E-4E58-B043-AE76D0D92696}">
      <dsp:nvSpPr>
        <dsp:cNvPr id="0" name=""/>
        <dsp:cNvSpPr/>
      </dsp:nvSpPr>
      <dsp:spPr>
        <a:xfrm>
          <a:off x="4612199" y="156967"/>
          <a:ext cx="2002270" cy="135855"/>
        </a:xfrm>
        <a:prstGeom prst="rect">
          <a:avLst/>
        </a:prstGeom>
        <a:solidFill>
          <a:schemeClr val="accent5">
            <a:hueOff val="13021177"/>
            <a:satOff val="-4973"/>
            <a:lumOff val="-151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8AFEAB-3084-4639-BC0E-76FBDEBF9C61}">
      <dsp:nvSpPr>
        <dsp:cNvPr id="0" name=""/>
        <dsp:cNvSpPr/>
      </dsp:nvSpPr>
      <dsp:spPr>
        <a:xfrm>
          <a:off x="4304928" y="3332"/>
          <a:ext cx="1509504" cy="905702"/>
        </a:xfrm>
        <a:prstGeom prst="roundRect">
          <a:avLst>
            <a:gd name="adj" fmla="val 10000"/>
          </a:avLst>
        </a:prstGeom>
        <a:solidFill>
          <a:schemeClr val="accent5">
            <a:hueOff val="11837434"/>
            <a:satOff val="-4521"/>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Auditor’s Responsibilities  for the audit of financial statements </a:t>
          </a:r>
        </a:p>
      </dsp:txBody>
      <dsp:txXfrm>
        <a:off x="4331455" y="29859"/>
        <a:ext cx="1456450" cy="852648"/>
      </dsp:txXfrm>
    </dsp:sp>
    <dsp:sp modelId="{1D49E6E6-5D7A-47D1-A0C6-06221B243A98}">
      <dsp:nvSpPr>
        <dsp:cNvPr id="0" name=""/>
        <dsp:cNvSpPr/>
      </dsp:nvSpPr>
      <dsp:spPr>
        <a:xfrm rot="5400000">
          <a:off x="6053775" y="723031"/>
          <a:ext cx="1126758" cy="135855"/>
        </a:xfrm>
        <a:prstGeom prst="rect">
          <a:avLst/>
        </a:prstGeom>
        <a:solidFill>
          <a:schemeClr val="accent5">
            <a:hueOff val="14881347"/>
            <a:satOff val="-5683"/>
            <a:lumOff val="-172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83E995-ED26-43AB-BA7C-8590BCBA8B31}">
      <dsp:nvSpPr>
        <dsp:cNvPr id="0" name=""/>
        <dsp:cNvSpPr/>
      </dsp:nvSpPr>
      <dsp:spPr>
        <a:xfrm>
          <a:off x="6312569" y="3332"/>
          <a:ext cx="1509504" cy="905702"/>
        </a:xfrm>
        <a:prstGeom prst="roundRect">
          <a:avLst>
            <a:gd name="adj" fmla="val 10000"/>
          </a:avLst>
        </a:prstGeom>
        <a:solidFill>
          <a:schemeClr val="accent5">
            <a:hueOff val="13528497"/>
            <a:satOff val="-5167"/>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Other Reporting Responsibilities</a:t>
          </a:r>
        </a:p>
      </dsp:txBody>
      <dsp:txXfrm>
        <a:off x="6339096" y="29859"/>
        <a:ext cx="1456450" cy="852648"/>
      </dsp:txXfrm>
    </dsp:sp>
    <dsp:sp modelId="{E9F9A682-324F-4605-953D-418A80F00564}">
      <dsp:nvSpPr>
        <dsp:cNvPr id="0" name=""/>
        <dsp:cNvSpPr/>
      </dsp:nvSpPr>
      <dsp:spPr>
        <a:xfrm rot="5400000">
          <a:off x="6053775" y="1855160"/>
          <a:ext cx="1126758" cy="135855"/>
        </a:xfrm>
        <a:prstGeom prst="rect">
          <a:avLst/>
        </a:prstGeom>
        <a:solidFill>
          <a:schemeClr val="accent5">
            <a:hueOff val="16741514"/>
            <a:satOff val="-6394"/>
            <a:lumOff val="-1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88DA3C-C4A8-4BBB-865A-ACE4B8D8F6D5}">
      <dsp:nvSpPr>
        <dsp:cNvPr id="0" name=""/>
        <dsp:cNvSpPr/>
      </dsp:nvSpPr>
      <dsp:spPr>
        <a:xfrm>
          <a:off x="6312569" y="1135460"/>
          <a:ext cx="1509504" cy="905702"/>
        </a:xfrm>
        <a:prstGeom prst="roundRect">
          <a:avLst>
            <a:gd name="adj" fmla="val 10000"/>
          </a:avLst>
        </a:prstGeom>
        <a:solidFill>
          <a:schemeClr val="accent5">
            <a:hueOff val="15219558"/>
            <a:satOff val="-5812"/>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Signature of the Auditor</a:t>
          </a:r>
        </a:p>
      </dsp:txBody>
      <dsp:txXfrm>
        <a:off x="6339096" y="1161987"/>
        <a:ext cx="1456450" cy="852648"/>
      </dsp:txXfrm>
    </dsp:sp>
    <dsp:sp modelId="{18A307C8-B26B-47D7-A993-3F03F818796C}">
      <dsp:nvSpPr>
        <dsp:cNvPr id="0" name=""/>
        <dsp:cNvSpPr/>
      </dsp:nvSpPr>
      <dsp:spPr>
        <a:xfrm rot="5400000">
          <a:off x="6053775" y="2987288"/>
          <a:ext cx="1126758" cy="135855"/>
        </a:xfrm>
        <a:prstGeom prst="rect">
          <a:avLst/>
        </a:prstGeom>
        <a:solidFill>
          <a:schemeClr val="accent5">
            <a:hueOff val="18601683"/>
            <a:satOff val="-7104"/>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35F54A-8EDD-4D40-A590-F8035C8C8C9A}">
      <dsp:nvSpPr>
        <dsp:cNvPr id="0" name=""/>
        <dsp:cNvSpPr/>
      </dsp:nvSpPr>
      <dsp:spPr>
        <a:xfrm>
          <a:off x="6312569" y="2267588"/>
          <a:ext cx="1509504" cy="905702"/>
        </a:xfrm>
        <a:prstGeom prst="roundRect">
          <a:avLst>
            <a:gd name="adj" fmla="val 10000"/>
          </a:avLst>
        </a:prstGeom>
        <a:solidFill>
          <a:schemeClr val="accent5">
            <a:hueOff val="16910621"/>
            <a:satOff val="-6458"/>
            <a:lumOff val="-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Place of Signature</a:t>
          </a:r>
        </a:p>
      </dsp:txBody>
      <dsp:txXfrm>
        <a:off x="6339096" y="2294115"/>
        <a:ext cx="1456450" cy="852648"/>
      </dsp:txXfrm>
    </dsp:sp>
    <dsp:sp modelId="{A465DC73-6AFB-4249-B138-DFFF81615AB1}">
      <dsp:nvSpPr>
        <dsp:cNvPr id="0" name=""/>
        <dsp:cNvSpPr/>
      </dsp:nvSpPr>
      <dsp:spPr>
        <a:xfrm>
          <a:off x="6312569" y="3399717"/>
          <a:ext cx="1509504" cy="905702"/>
        </a:xfrm>
        <a:prstGeom prst="roundRect">
          <a:avLst>
            <a:gd name="adj" fmla="val 10000"/>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Date of the Auditor’s Report</a:t>
          </a:r>
          <a:endParaRPr lang="en-IN" sz="1200" kern="1200" dirty="0"/>
        </a:p>
      </dsp:txBody>
      <dsp:txXfrm>
        <a:off x="6339096" y="3426244"/>
        <a:ext cx="1456450" cy="85264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77EEE-61F2-44DE-90BB-6E4CDF2BC334}">
      <dsp:nvSpPr>
        <dsp:cNvPr id="0" name=""/>
        <dsp:cNvSpPr/>
      </dsp:nvSpPr>
      <dsp:spPr>
        <a:xfrm rot="16200000">
          <a:off x="697895" y="-697895"/>
          <a:ext cx="2258181" cy="3653971"/>
        </a:xfrm>
        <a:prstGeom prst="round1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Make recommendations on the foundation and laying down of accounting and auditing policies and standards</a:t>
          </a:r>
          <a:endParaRPr lang="en-IN" sz="1800" kern="1200" dirty="0"/>
        </a:p>
      </dsp:txBody>
      <dsp:txXfrm rot="5400000">
        <a:off x="-1" y="1"/>
        <a:ext cx="3653971" cy="1693635"/>
      </dsp:txXfrm>
    </dsp:sp>
    <dsp:sp modelId="{2DAA6551-F1A1-4E2E-88AF-0A0727D378FB}">
      <dsp:nvSpPr>
        <dsp:cNvPr id="0" name=""/>
        <dsp:cNvSpPr/>
      </dsp:nvSpPr>
      <dsp:spPr>
        <a:xfrm>
          <a:off x="3653971" y="0"/>
          <a:ext cx="3653971" cy="2258181"/>
        </a:xfrm>
        <a:prstGeom prst="round1Rect">
          <a:avLst/>
        </a:prstGeom>
        <a:solidFill>
          <a:schemeClr val="accent5">
            <a:hueOff val="6200561"/>
            <a:satOff val="-2368"/>
            <a:lumOff val="-7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Monitor and enforce the compliance of the accounting standards and auditing standards</a:t>
          </a:r>
          <a:endParaRPr lang="en-IN" sz="1800" kern="1200" dirty="0"/>
        </a:p>
      </dsp:txBody>
      <dsp:txXfrm>
        <a:off x="3653971" y="0"/>
        <a:ext cx="3653971" cy="1693635"/>
      </dsp:txXfrm>
    </dsp:sp>
    <dsp:sp modelId="{B08B631B-AC35-4C44-ABC8-4D9A8CAC7F19}">
      <dsp:nvSpPr>
        <dsp:cNvPr id="0" name=""/>
        <dsp:cNvSpPr/>
      </dsp:nvSpPr>
      <dsp:spPr>
        <a:xfrm rot="10800000">
          <a:off x="0" y="2258181"/>
          <a:ext cx="3653971" cy="2258181"/>
        </a:xfrm>
        <a:prstGeom prst="round1Rect">
          <a:avLst/>
        </a:prstGeom>
        <a:solidFill>
          <a:schemeClr val="accent5">
            <a:hueOff val="12401122"/>
            <a:satOff val="-4736"/>
            <a:lumOff val="-14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Oversee the quality of service of the professionals (such as auditors, CFOs, etc.) and suggest measures required for improvement in the quality of service</a:t>
          </a:r>
          <a:endParaRPr lang="en-IN" sz="1800" kern="1200" dirty="0"/>
        </a:p>
      </dsp:txBody>
      <dsp:txXfrm rot="10800000">
        <a:off x="0" y="2822726"/>
        <a:ext cx="3653971" cy="1693635"/>
      </dsp:txXfrm>
    </dsp:sp>
    <dsp:sp modelId="{99A7BBC1-056D-46BF-AA09-0183AAE33A01}">
      <dsp:nvSpPr>
        <dsp:cNvPr id="0" name=""/>
        <dsp:cNvSpPr/>
      </dsp:nvSpPr>
      <dsp:spPr>
        <a:xfrm rot="5400000">
          <a:off x="4351866" y="1560285"/>
          <a:ext cx="2258181" cy="3653971"/>
        </a:xfrm>
        <a:prstGeom prst="round1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Perform such other functions related to the above</a:t>
          </a:r>
          <a:endParaRPr lang="en-IN" sz="1800" kern="1200" dirty="0"/>
        </a:p>
      </dsp:txBody>
      <dsp:txXfrm rot="-5400000">
        <a:off x="3653971" y="2822726"/>
        <a:ext cx="3653971" cy="1693635"/>
      </dsp:txXfrm>
    </dsp:sp>
    <dsp:sp modelId="{81FCDFEB-ECFF-441F-8EF8-8F8D414D9EA9}">
      <dsp:nvSpPr>
        <dsp:cNvPr id="0" name=""/>
        <dsp:cNvSpPr/>
      </dsp:nvSpPr>
      <dsp:spPr>
        <a:xfrm>
          <a:off x="2557780" y="1693635"/>
          <a:ext cx="2192382" cy="1129090"/>
        </a:xfrm>
        <a:prstGeom prst="roundRect">
          <a:avLst/>
        </a:prstGeom>
        <a:solidFill>
          <a:schemeClr val="accent5">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Role of NFRA</a:t>
          </a:r>
          <a:endParaRPr lang="en-IN" sz="2800" b="1" kern="1200" dirty="0"/>
        </a:p>
      </dsp:txBody>
      <dsp:txXfrm>
        <a:off x="2612898" y="1748753"/>
        <a:ext cx="2082146" cy="1018854"/>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D284C-1288-4B1E-86E9-D54E5A5283BE}">
      <dsp:nvSpPr>
        <dsp:cNvPr id="0" name=""/>
        <dsp:cNvSpPr/>
      </dsp:nvSpPr>
      <dsp:spPr>
        <a:xfrm>
          <a:off x="7098403" y="1330514"/>
          <a:ext cx="164776" cy="1312429"/>
        </a:xfrm>
        <a:custGeom>
          <a:avLst/>
          <a:gdLst/>
          <a:ahLst/>
          <a:cxnLst/>
          <a:rect l="0" t="0" r="0" b="0"/>
          <a:pathLst>
            <a:path>
              <a:moveTo>
                <a:pt x="0" y="0"/>
              </a:moveTo>
              <a:lnTo>
                <a:pt x="0" y="1312429"/>
              </a:lnTo>
              <a:lnTo>
                <a:pt x="164776" y="1312429"/>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9A003B-C1E1-46B3-86DC-E693F12C3AB3}">
      <dsp:nvSpPr>
        <dsp:cNvPr id="0" name=""/>
        <dsp:cNvSpPr/>
      </dsp:nvSpPr>
      <dsp:spPr>
        <a:xfrm>
          <a:off x="5825950" y="550571"/>
          <a:ext cx="1711857" cy="230687"/>
        </a:xfrm>
        <a:custGeom>
          <a:avLst/>
          <a:gdLst/>
          <a:ahLst/>
          <a:cxnLst/>
          <a:rect l="0" t="0" r="0" b="0"/>
          <a:pathLst>
            <a:path>
              <a:moveTo>
                <a:pt x="0" y="0"/>
              </a:moveTo>
              <a:lnTo>
                <a:pt x="0" y="115343"/>
              </a:lnTo>
              <a:lnTo>
                <a:pt x="1711857" y="115343"/>
              </a:lnTo>
              <a:lnTo>
                <a:pt x="1711857" y="230687"/>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B59C6B-35F8-4E63-9106-DC5ED47FD470}">
      <dsp:nvSpPr>
        <dsp:cNvPr id="0" name=""/>
        <dsp:cNvSpPr/>
      </dsp:nvSpPr>
      <dsp:spPr>
        <a:xfrm>
          <a:off x="4114093" y="1330514"/>
          <a:ext cx="2369143" cy="230687"/>
        </a:xfrm>
        <a:custGeom>
          <a:avLst/>
          <a:gdLst/>
          <a:ahLst/>
          <a:cxnLst/>
          <a:rect l="0" t="0" r="0" b="0"/>
          <a:pathLst>
            <a:path>
              <a:moveTo>
                <a:pt x="0" y="0"/>
              </a:moveTo>
              <a:lnTo>
                <a:pt x="0" y="115343"/>
              </a:lnTo>
              <a:lnTo>
                <a:pt x="2369143" y="115343"/>
              </a:lnTo>
              <a:lnTo>
                <a:pt x="2369143" y="230687"/>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DC436E-ECD0-45DD-877A-9741FEB75A59}">
      <dsp:nvSpPr>
        <dsp:cNvPr id="0" name=""/>
        <dsp:cNvSpPr/>
      </dsp:nvSpPr>
      <dsp:spPr>
        <a:xfrm>
          <a:off x="4394058" y="2110457"/>
          <a:ext cx="210724" cy="3059605"/>
        </a:xfrm>
        <a:custGeom>
          <a:avLst/>
          <a:gdLst/>
          <a:ahLst/>
          <a:cxnLst/>
          <a:rect l="0" t="0" r="0" b="0"/>
          <a:pathLst>
            <a:path>
              <a:moveTo>
                <a:pt x="0" y="0"/>
              </a:moveTo>
              <a:lnTo>
                <a:pt x="0" y="3059605"/>
              </a:lnTo>
              <a:lnTo>
                <a:pt x="210724" y="305960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F3C35D-8301-45EB-88CD-60E64F47CBBD}">
      <dsp:nvSpPr>
        <dsp:cNvPr id="0" name=""/>
        <dsp:cNvSpPr/>
      </dsp:nvSpPr>
      <dsp:spPr>
        <a:xfrm>
          <a:off x="4394058" y="2110457"/>
          <a:ext cx="210724" cy="2141953"/>
        </a:xfrm>
        <a:custGeom>
          <a:avLst/>
          <a:gdLst/>
          <a:ahLst/>
          <a:cxnLst/>
          <a:rect l="0" t="0" r="0" b="0"/>
          <a:pathLst>
            <a:path>
              <a:moveTo>
                <a:pt x="0" y="0"/>
              </a:moveTo>
              <a:lnTo>
                <a:pt x="0" y="2141953"/>
              </a:lnTo>
              <a:lnTo>
                <a:pt x="210724" y="2141953"/>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6E8461-F8E4-4CC2-A283-6BDCCCBE5059}">
      <dsp:nvSpPr>
        <dsp:cNvPr id="0" name=""/>
        <dsp:cNvSpPr/>
      </dsp:nvSpPr>
      <dsp:spPr>
        <a:xfrm>
          <a:off x="4394058" y="2110457"/>
          <a:ext cx="210724" cy="1285257"/>
        </a:xfrm>
        <a:custGeom>
          <a:avLst/>
          <a:gdLst/>
          <a:ahLst/>
          <a:cxnLst/>
          <a:rect l="0" t="0" r="0" b="0"/>
          <a:pathLst>
            <a:path>
              <a:moveTo>
                <a:pt x="0" y="0"/>
              </a:moveTo>
              <a:lnTo>
                <a:pt x="0" y="1285257"/>
              </a:lnTo>
              <a:lnTo>
                <a:pt x="210724" y="128525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648A17-F4F0-44FC-A881-B246E7DBB899}">
      <dsp:nvSpPr>
        <dsp:cNvPr id="0" name=""/>
        <dsp:cNvSpPr/>
      </dsp:nvSpPr>
      <dsp:spPr>
        <a:xfrm>
          <a:off x="4394058" y="2110457"/>
          <a:ext cx="210724" cy="505315"/>
        </a:xfrm>
        <a:custGeom>
          <a:avLst/>
          <a:gdLst/>
          <a:ahLst/>
          <a:cxnLst/>
          <a:rect l="0" t="0" r="0" b="0"/>
          <a:pathLst>
            <a:path>
              <a:moveTo>
                <a:pt x="0" y="0"/>
              </a:moveTo>
              <a:lnTo>
                <a:pt x="0" y="505315"/>
              </a:lnTo>
              <a:lnTo>
                <a:pt x="210724" y="50531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1D0E73-554E-4E3E-BA45-55B15543247E}">
      <dsp:nvSpPr>
        <dsp:cNvPr id="0" name=""/>
        <dsp:cNvSpPr/>
      </dsp:nvSpPr>
      <dsp:spPr>
        <a:xfrm>
          <a:off x="4114093" y="1330514"/>
          <a:ext cx="841897" cy="230687"/>
        </a:xfrm>
        <a:custGeom>
          <a:avLst/>
          <a:gdLst/>
          <a:ahLst/>
          <a:cxnLst/>
          <a:rect l="0" t="0" r="0" b="0"/>
          <a:pathLst>
            <a:path>
              <a:moveTo>
                <a:pt x="0" y="0"/>
              </a:moveTo>
              <a:lnTo>
                <a:pt x="0" y="115343"/>
              </a:lnTo>
              <a:lnTo>
                <a:pt x="841897" y="115343"/>
              </a:lnTo>
              <a:lnTo>
                <a:pt x="841897" y="230687"/>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5A6CB0-BAD1-4F41-9D48-1E4EAD1EE86A}">
      <dsp:nvSpPr>
        <dsp:cNvPr id="0" name=""/>
        <dsp:cNvSpPr/>
      </dsp:nvSpPr>
      <dsp:spPr>
        <a:xfrm>
          <a:off x="2674692" y="2110457"/>
          <a:ext cx="224699" cy="2588965"/>
        </a:xfrm>
        <a:custGeom>
          <a:avLst/>
          <a:gdLst/>
          <a:ahLst/>
          <a:cxnLst/>
          <a:rect l="0" t="0" r="0" b="0"/>
          <a:pathLst>
            <a:path>
              <a:moveTo>
                <a:pt x="0" y="0"/>
              </a:moveTo>
              <a:lnTo>
                <a:pt x="0" y="2588965"/>
              </a:lnTo>
              <a:lnTo>
                <a:pt x="224699" y="258896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FCBD81-D315-4556-9649-3A217853D5CD}">
      <dsp:nvSpPr>
        <dsp:cNvPr id="0" name=""/>
        <dsp:cNvSpPr/>
      </dsp:nvSpPr>
      <dsp:spPr>
        <a:xfrm>
          <a:off x="2674692" y="2110457"/>
          <a:ext cx="224699" cy="1317120"/>
        </a:xfrm>
        <a:custGeom>
          <a:avLst/>
          <a:gdLst/>
          <a:ahLst/>
          <a:cxnLst/>
          <a:rect l="0" t="0" r="0" b="0"/>
          <a:pathLst>
            <a:path>
              <a:moveTo>
                <a:pt x="0" y="0"/>
              </a:moveTo>
              <a:lnTo>
                <a:pt x="0" y="1317120"/>
              </a:lnTo>
              <a:lnTo>
                <a:pt x="224699" y="13171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79DFC7-0D77-49E2-8DE3-CD172AAD57B6}">
      <dsp:nvSpPr>
        <dsp:cNvPr id="0" name=""/>
        <dsp:cNvSpPr/>
      </dsp:nvSpPr>
      <dsp:spPr>
        <a:xfrm>
          <a:off x="2674692" y="2110457"/>
          <a:ext cx="224699" cy="521246"/>
        </a:xfrm>
        <a:custGeom>
          <a:avLst/>
          <a:gdLst/>
          <a:ahLst/>
          <a:cxnLst/>
          <a:rect l="0" t="0" r="0" b="0"/>
          <a:pathLst>
            <a:path>
              <a:moveTo>
                <a:pt x="0" y="0"/>
              </a:moveTo>
              <a:lnTo>
                <a:pt x="0" y="521246"/>
              </a:lnTo>
              <a:lnTo>
                <a:pt x="224699" y="52124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0B4953-E7D4-4817-B68B-F4D48427C357}">
      <dsp:nvSpPr>
        <dsp:cNvPr id="0" name=""/>
        <dsp:cNvSpPr/>
      </dsp:nvSpPr>
      <dsp:spPr>
        <a:xfrm>
          <a:off x="3273890" y="1330514"/>
          <a:ext cx="840202" cy="230687"/>
        </a:xfrm>
        <a:custGeom>
          <a:avLst/>
          <a:gdLst/>
          <a:ahLst/>
          <a:cxnLst/>
          <a:rect l="0" t="0" r="0" b="0"/>
          <a:pathLst>
            <a:path>
              <a:moveTo>
                <a:pt x="840202" y="0"/>
              </a:moveTo>
              <a:lnTo>
                <a:pt x="840202" y="115343"/>
              </a:lnTo>
              <a:lnTo>
                <a:pt x="0" y="115343"/>
              </a:lnTo>
              <a:lnTo>
                <a:pt x="0" y="230687"/>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ED09AD-10D9-4F9D-86C7-90CCECB05084}">
      <dsp:nvSpPr>
        <dsp:cNvPr id="0" name=""/>
        <dsp:cNvSpPr/>
      </dsp:nvSpPr>
      <dsp:spPr>
        <a:xfrm>
          <a:off x="1744950" y="1330514"/>
          <a:ext cx="2369143" cy="230687"/>
        </a:xfrm>
        <a:custGeom>
          <a:avLst/>
          <a:gdLst/>
          <a:ahLst/>
          <a:cxnLst/>
          <a:rect l="0" t="0" r="0" b="0"/>
          <a:pathLst>
            <a:path>
              <a:moveTo>
                <a:pt x="2369143" y="0"/>
              </a:moveTo>
              <a:lnTo>
                <a:pt x="2369143" y="115343"/>
              </a:lnTo>
              <a:lnTo>
                <a:pt x="0" y="115343"/>
              </a:lnTo>
              <a:lnTo>
                <a:pt x="0" y="230687"/>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AF6611-D124-49B6-BA9F-B184558E8555}">
      <dsp:nvSpPr>
        <dsp:cNvPr id="0" name=""/>
        <dsp:cNvSpPr/>
      </dsp:nvSpPr>
      <dsp:spPr>
        <a:xfrm>
          <a:off x="4114093" y="550571"/>
          <a:ext cx="1711857" cy="230687"/>
        </a:xfrm>
        <a:custGeom>
          <a:avLst/>
          <a:gdLst/>
          <a:ahLst/>
          <a:cxnLst/>
          <a:rect l="0" t="0" r="0" b="0"/>
          <a:pathLst>
            <a:path>
              <a:moveTo>
                <a:pt x="1711857" y="0"/>
              </a:moveTo>
              <a:lnTo>
                <a:pt x="1711857" y="115343"/>
              </a:lnTo>
              <a:lnTo>
                <a:pt x="0" y="115343"/>
              </a:lnTo>
              <a:lnTo>
                <a:pt x="0" y="230687"/>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B9A36A-2AC4-41F0-993C-FC22E364BA4A}">
      <dsp:nvSpPr>
        <dsp:cNvPr id="0" name=""/>
        <dsp:cNvSpPr/>
      </dsp:nvSpPr>
      <dsp:spPr>
        <a:xfrm>
          <a:off x="4630995" y="1316"/>
          <a:ext cx="2389909" cy="54925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Applicability of NFRA</a:t>
          </a:r>
          <a:endParaRPr lang="en-IN" sz="2000" b="1" kern="1200" dirty="0"/>
        </a:p>
      </dsp:txBody>
      <dsp:txXfrm>
        <a:off x="4630995" y="1316"/>
        <a:ext cx="2389909" cy="549255"/>
      </dsp:txXfrm>
    </dsp:sp>
    <dsp:sp modelId="{DBD1FDDC-7EA4-471E-8262-B55BB3DA54A6}">
      <dsp:nvSpPr>
        <dsp:cNvPr id="0" name=""/>
        <dsp:cNvSpPr/>
      </dsp:nvSpPr>
      <dsp:spPr>
        <a:xfrm>
          <a:off x="3564838" y="781258"/>
          <a:ext cx="1098510" cy="54925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Indian Companies</a:t>
          </a:r>
          <a:endParaRPr lang="en-IN" sz="1400" b="1" kern="1200" dirty="0"/>
        </a:p>
      </dsp:txBody>
      <dsp:txXfrm>
        <a:off x="3564838" y="781258"/>
        <a:ext cx="1098510" cy="549255"/>
      </dsp:txXfrm>
    </dsp:sp>
    <dsp:sp modelId="{1153E5A0-D4D8-4FA5-A508-E5BFC6AE6312}">
      <dsp:nvSpPr>
        <dsp:cNvPr id="0" name=""/>
        <dsp:cNvSpPr/>
      </dsp:nvSpPr>
      <dsp:spPr>
        <a:xfrm>
          <a:off x="1195694" y="1561201"/>
          <a:ext cx="1098510" cy="54925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Listed Companies</a:t>
          </a:r>
          <a:endParaRPr lang="en-IN" sz="1400" kern="1200" dirty="0"/>
        </a:p>
      </dsp:txBody>
      <dsp:txXfrm>
        <a:off x="1195694" y="1561201"/>
        <a:ext cx="1098510" cy="549255"/>
      </dsp:txXfrm>
    </dsp:sp>
    <dsp:sp modelId="{5E8E919F-6C4F-4891-9167-875AC16D8FD4}">
      <dsp:nvSpPr>
        <dsp:cNvPr id="0" name=""/>
        <dsp:cNvSpPr/>
      </dsp:nvSpPr>
      <dsp:spPr>
        <a:xfrm>
          <a:off x="2524892" y="1561201"/>
          <a:ext cx="1497995" cy="54925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Unlisted Public Companies  having</a:t>
          </a:r>
          <a:endParaRPr lang="en-IN" sz="1400" kern="1200" dirty="0"/>
        </a:p>
      </dsp:txBody>
      <dsp:txXfrm>
        <a:off x="2524892" y="1561201"/>
        <a:ext cx="1497995" cy="549255"/>
      </dsp:txXfrm>
    </dsp:sp>
    <dsp:sp modelId="{B9C497D3-BCAE-40AF-858F-11F46734F645}">
      <dsp:nvSpPr>
        <dsp:cNvPr id="0" name=""/>
        <dsp:cNvSpPr/>
      </dsp:nvSpPr>
      <dsp:spPr>
        <a:xfrm>
          <a:off x="2899391" y="2341144"/>
          <a:ext cx="1098510" cy="581117"/>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Paid up Share Capital of Rs. 500 Cr.</a:t>
          </a:r>
          <a:endParaRPr lang="en-IN" sz="1400" kern="1200" dirty="0"/>
        </a:p>
      </dsp:txBody>
      <dsp:txXfrm>
        <a:off x="2899391" y="2341144"/>
        <a:ext cx="1098510" cy="581117"/>
      </dsp:txXfrm>
    </dsp:sp>
    <dsp:sp modelId="{77981616-6D26-428C-8037-C408E2A224CF}">
      <dsp:nvSpPr>
        <dsp:cNvPr id="0" name=""/>
        <dsp:cNvSpPr/>
      </dsp:nvSpPr>
      <dsp:spPr>
        <a:xfrm>
          <a:off x="2899391" y="3152949"/>
          <a:ext cx="1098510" cy="54925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Turnover of Rs. 1,000 Cr.</a:t>
          </a:r>
          <a:endParaRPr lang="en-IN" sz="1400" kern="1200" dirty="0"/>
        </a:p>
      </dsp:txBody>
      <dsp:txXfrm>
        <a:off x="2899391" y="3152949"/>
        <a:ext cx="1098510" cy="549255"/>
      </dsp:txXfrm>
    </dsp:sp>
    <dsp:sp modelId="{E0306377-7DF2-4288-84E0-7813AFC180E4}">
      <dsp:nvSpPr>
        <dsp:cNvPr id="0" name=""/>
        <dsp:cNvSpPr/>
      </dsp:nvSpPr>
      <dsp:spPr>
        <a:xfrm>
          <a:off x="2899391" y="3932892"/>
          <a:ext cx="1098510" cy="1533059"/>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Outstanding Loans, Debentures, Deposits in aggregate of Rs. 500 Cr.</a:t>
          </a:r>
          <a:endParaRPr lang="en-IN" sz="1400" kern="1200" dirty="0"/>
        </a:p>
      </dsp:txBody>
      <dsp:txXfrm>
        <a:off x="2899391" y="3932892"/>
        <a:ext cx="1098510" cy="1533059"/>
      </dsp:txXfrm>
    </dsp:sp>
    <dsp:sp modelId="{A99BD53F-4672-403C-87DC-016481D6E3D5}">
      <dsp:nvSpPr>
        <dsp:cNvPr id="0" name=""/>
        <dsp:cNvSpPr/>
      </dsp:nvSpPr>
      <dsp:spPr>
        <a:xfrm>
          <a:off x="4253575" y="1561201"/>
          <a:ext cx="1404830" cy="54925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Following Kinds of Companies :</a:t>
          </a:r>
          <a:endParaRPr lang="en-IN" sz="1400" kern="1200" dirty="0"/>
        </a:p>
      </dsp:txBody>
      <dsp:txXfrm>
        <a:off x="4253575" y="1561201"/>
        <a:ext cx="1404830" cy="549255"/>
      </dsp:txXfrm>
    </dsp:sp>
    <dsp:sp modelId="{E828C83C-FD91-40E0-96C5-BC1811BBCFA5}">
      <dsp:nvSpPr>
        <dsp:cNvPr id="0" name=""/>
        <dsp:cNvSpPr/>
      </dsp:nvSpPr>
      <dsp:spPr>
        <a:xfrm>
          <a:off x="4604783" y="2341144"/>
          <a:ext cx="1098510" cy="54925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Insurance Companies, </a:t>
          </a:r>
          <a:endParaRPr lang="en-IN" sz="1400" kern="1200" dirty="0"/>
        </a:p>
      </dsp:txBody>
      <dsp:txXfrm>
        <a:off x="4604783" y="2341144"/>
        <a:ext cx="1098510" cy="549255"/>
      </dsp:txXfrm>
    </dsp:sp>
    <dsp:sp modelId="{84A1D9DF-35F6-4404-8250-4A6F440850EC}">
      <dsp:nvSpPr>
        <dsp:cNvPr id="0" name=""/>
        <dsp:cNvSpPr/>
      </dsp:nvSpPr>
      <dsp:spPr>
        <a:xfrm>
          <a:off x="4604783" y="3121087"/>
          <a:ext cx="1098510" cy="54925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Banking Companies, </a:t>
          </a:r>
          <a:endParaRPr lang="en-IN" sz="1400" kern="1200" dirty="0"/>
        </a:p>
      </dsp:txBody>
      <dsp:txXfrm>
        <a:off x="4604783" y="3121087"/>
        <a:ext cx="1098510" cy="549255"/>
      </dsp:txXfrm>
    </dsp:sp>
    <dsp:sp modelId="{DB65916D-F407-4136-BE81-AD788941CEEE}">
      <dsp:nvSpPr>
        <dsp:cNvPr id="0" name=""/>
        <dsp:cNvSpPr/>
      </dsp:nvSpPr>
      <dsp:spPr>
        <a:xfrm>
          <a:off x="4604783" y="3901030"/>
          <a:ext cx="1715665" cy="70276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Companies engaged in generation &amp; Supply of Electricity, </a:t>
          </a:r>
          <a:endParaRPr lang="en-IN" sz="1400" kern="1200" dirty="0"/>
        </a:p>
      </dsp:txBody>
      <dsp:txXfrm>
        <a:off x="4604783" y="3901030"/>
        <a:ext cx="1715665" cy="702761"/>
      </dsp:txXfrm>
    </dsp:sp>
    <dsp:sp modelId="{858D0E23-BE30-4E71-982B-990D366280BF}">
      <dsp:nvSpPr>
        <dsp:cNvPr id="0" name=""/>
        <dsp:cNvSpPr/>
      </dsp:nvSpPr>
      <dsp:spPr>
        <a:xfrm>
          <a:off x="4604783" y="4834478"/>
          <a:ext cx="1343709" cy="67116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Companies governed by any other Act</a:t>
          </a:r>
          <a:endParaRPr lang="en-IN" sz="1400" kern="1200" dirty="0"/>
        </a:p>
      </dsp:txBody>
      <dsp:txXfrm>
        <a:off x="4604783" y="4834478"/>
        <a:ext cx="1343709" cy="671168"/>
      </dsp:txXfrm>
    </dsp:sp>
    <dsp:sp modelId="{561DC4A2-063B-4C73-96C5-BEFE20350284}">
      <dsp:nvSpPr>
        <dsp:cNvPr id="0" name=""/>
        <dsp:cNvSpPr/>
      </dsp:nvSpPr>
      <dsp:spPr>
        <a:xfrm>
          <a:off x="5933981" y="1561201"/>
          <a:ext cx="1098510" cy="193604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Any Body Corporate or Company on a reference made by government in public interest</a:t>
          </a:r>
          <a:endParaRPr lang="en-IN" sz="1400" kern="1200" dirty="0"/>
        </a:p>
      </dsp:txBody>
      <dsp:txXfrm>
        <a:off x="5933981" y="1561201"/>
        <a:ext cx="1098510" cy="1936048"/>
      </dsp:txXfrm>
    </dsp:sp>
    <dsp:sp modelId="{9697B07D-D156-4256-9BE4-745FC5C90EAA}">
      <dsp:nvSpPr>
        <dsp:cNvPr id="0" name=""/>
        <dsp:cNvSpPr/>
      </dsp:nvSpPr>
      <dsp:spPr>
        <a:xfrm>
          <a:off x="6988552" y="781258"/>
          <a:ext cx="1098510" cy="54925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Foreign Companies</a:t>
          </a:r>
          <a:endParaRPr lang="en-IN" sz="1400" b="1" kern="1200" dirty="0"/>
        </a:p>
      </dsp:txBody>
      <dsp:txXfrm>
        <a:off x="6988552" y="781258"/>
        <a:ext cx="1098510" cy="549255"/>
      </dsp:txXfrm>
    </dsp:sp>
    <dsp:sp modelId="{50482860-9B89-430B-8EFF-6B287E6B19CD}">
      <dsp:nvSpPr>
        <dsp:cNvPr id="0" name=""/>
        <dsp:cNvSpPr/>
      </dsp:nvSpPr>
      <dsp:spPr>
        <a:xfrm>
          <a:off x="7263179" y="1561201"/>
          <a:ext cx="2383296" cy="216348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Any body corporate registered in India or not referred as earlier having subsidiary/ associate/ Body Company incorporated outside India, if the income or net worth of such subsidiary/ associate exceeds 20% of Consolidated Income/ Net worth. </a:t>
          </a:r>
          <a:endParaRPr lang="en-IN" sz="1400" kern="1200" dirty="0"/>
        </a:p>
      </dsp:txBody>
      <dsp:txXfrm>
        <a:off x="7263179" y="1561201"/>
        <a:ext cx="2383296" cy="216348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0C4AB-905D-4ECB-B7AD-622B58A39801}">
      <dsp:nvSpPr>
        <dsp:cNvPr id="0" name=""/>
        <dsp:cNvSpPr/>
      </dsp:nvSpPr>
      <dsp:spPr>
        <a:xfrm>
          <a:off x="4292277" y="2247807"/>
          <a:ext cx="1604473" cy="1604473"/>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N" sz="1600" b="0" i="0" kern="1200" dirty="0"/>
            <a:t>Professional Misconduct</a:t>
          </a:r>
          <a:br>
            <a:rPr lang="en-IN" sz="1600" kern="1200" dirty="0"/>
          </a:br>
          <a:endParaRPr lang="en-IN" sz="1600" b="1" kern="1200" dirty="0"/>
        </a:p>
      </dsp:txBody>
      <dsp:txXfrm>
        <a:off x="4527247" y="2482777"/>
        <a:ext cx="1134533" cy="1134533"/>
      </dsp:txXfrm>
    </dsp:sp>
    <dsp:sp modelId="{E982A5D8-14CA-40D3-97AA-15938DD4CECC}">
      <dsp:nvSpPr>
        <dsp:cNvPr id="0" name=""/>
        <dsp:cNvSpPr/>
      </dsp:nvSpPr>
      <dsp:spPr>
        <a:xfrm rot="16179587">
          <a:off x="4917403" y="1663030"/>
          <a:ext cx="340988" cy="54552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dirty="0"/>
        </a:p>
      </dsp:txBody>
      <dsp:txXfrm rot="10800000">
        <a:off x="4968855" y="1823281"/>
        <a:ext cx="238692" cy="327312"/>
      </dsp:txXfrm>
    </dsp:sp>
    <dsp:sp modelId="{597DCCB3-B13D-4DE5-AF73-F8A32CC99360}">
      <dsp:nvSpPr>
        <dsp:cNvPr id="0" name=""/>
        <dsp:cNvSpPr/>
      </dsp:nvSpPr>
      <dsp:spPr>
        <a:xfrm>
          <a:off x="4278930" y="0"/>
          <a:ext cx="1604473" cy="1604473"/>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Failure to disclose a material fact known to the Auditors.</a:t>
          </a:r>
          <a:endParaRPr lang="en-IN" sz="1600" kern="1200" dirty="0"/>
        </a:p>
      </dsp:txBody>
      <dsp:txXfrm>
        <a:off x="4513900" y="234970"/>
        <a:ext cx="1134533" cy="1134533"/>
      </dsp:txXfrm>
    </dsp:sp>
    <dsp:sp modelId="{5F00BBD6-6862-4CA9-9CCC-E5A9DD0D3207}">
      <dsp:nvSpPr>
        <dsp:cNvPr id="0" name=""/>
        <dsp:cNvSpPr/>
      </dsp:nvSpPr>
      <dsp:spPr>
        <a:xfrm rot="20520000">
          <a:off x="5983069" y="2433479"/>
          <a:ext cx="339133" cy="545520"/>
        </a:xfrm>
        <a:prstGeom prst="rightArrow">
          <a:avLst>
            <a:gd name="adj1" fmla="val 60000"/>
            <a:gd name="adj2" fmla="val 50000"/>
          </a:avLst>
        </a:prstGeom>
        <a:solidFill>
          <a:schemeClr val="accent4">
            <a:hueOff val="-2594661"/>
            <a:satOff val="-12"/>
            <a:lumOff val="-362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dirty="0"/>
        </a:p>
      </dsp:txBody>
      <dsp:txXfrm>
        <a:off x="5985559" y="2558303"/>
        <a:ext cx="237393" cy="327312"/>
      </dsp:txXfrm>
    </dsp:sp>
    <dsp:sp modelId="{C2C3E688-9556-4AE8-9339-1C436A51B7EE}">
      <dsp:nvSpPr>
        <dsp:cNvPr id="0" name=""/>
        <dsp:cNvSpPr/>
      </dsp:nvSpPr>
      <dsp:spPr>
        <a:xfrm>
          <a:off x="6426779" y="1554266"/>
          <a:ext cx="1604473" cy="1604473"/>
        </a:xfrm>
        <a:prstGeom prst="ellipse">
          <a:avLst/>
        </a:prstGeom>
        <a:solidFill>
          <a:schemeClr val="accent4">
            <a:hueOff val="-2594661"/>
            <a:satOff val="-12"/>
            <a:lumOff val="-3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Failure to report a material misstatement known to the Auditors.</a:t>
          </a:r>
          <a:endParaRPr lang="en-IN" sz="1600" kern="1200" dirty="0"/>
        </a:p>
      </dsp:txBody>
      <dsp:txXfrm>
        <a:off x="6661749" y="1789236"/>
        <a:ext cx="1134533" cy="1134533"/>
      </dsp:txXfrm>
    </dsp:sp>
    <dsp:sp modelId="{BED4C5EB-1ADB-4046-89B0-567ECFF9ADCD}">
      <dsp:nvSpPr>
        <dsp:cNvPr id="0" name=""/>
        <dsp:cNvSpPr/>
      </dsp:nvSpPr>
      <dsp:spPr>
        <a:xfrm rot="3240000">
          <a:off x="5578902" y="3677377"/>
          <a:ext cx="339133" cy="545520"/>
        </a:xfrm>
        <a:prstGeom prst="rightArrow">
          <a:avLst>
            <a:gd name="adj1" fmla="val 60000"/>
            <a:gd name="adj2" fmla="val 50000"/>
          </a:avLst>
        </a:prstGeom>
        <a:solidFill>
          <a:schemeClr val="accent4">
            <a:hueOff val="-5189321"/>
            <a:satOff val="-24"/>
            <a:lumOff val="-725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dirty="0"/>
        </a:p>
      </dsp:txBody>
      <dsp:txXfrm>
        <a:off x="5599871" y="3745326"/>
        <a:ext cx="237393" cy="327312"/>
      </dsp:txXfrm>
    </dsp:sp>
    <dsp:sp modelId="{2AA64178-F24C-41F8-8E03-FC4B8276A67D}">
      <dsp:nvSpPr>
        <dsp:cNvPr id="0" name=""/>
        <dsp:cNvSpPr/>
      </dsp:nvSpPr>
      <dsp:spPr>
        <a:xfrm>
          <a:off x="5611472" y="4063523"/>
          <a:ext cx="1604473" cy="1604473"/>
        </a:xfrm>
        <a:prstGeom prst="ellipse">
          <a:avLst/>
        </a:prstGeom>
        <a:solidFill>
          <a:schemeClr val="accent4">
            <a:hueOff val="-5189321"/>
            <a:satOff val="-24"/>
            <a:lumOff val="-72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N" sz="1600" kern="1200" dirty="0"/>
            <a:t>Failure to exercise due diligence.</a:t>
          </a:r>
        </a:p>
      </dsp:txBody>
      <dsp:txXfrm>
        <a:off x="5846442" y="4298493"/>
        <a:ext cx="1134533" cy="1134533"/>
      </dsp:txXfrm>
    </dsp:sp>
    <dsp:sp modelId="{C6F0B979-2827-4477-9844-3588368E2A40}">
      <dsp:nvSpPr>
        <dsp:cNvPr id="0" name=""/>
        <dsp:cNvSpPr/>
      </dsp:nvSpPr>
      <dsp:spPr>
        <a:xfrm rot="7560000">
          <a:off x="4270991" y="3677377"/>
          <a:ext cx="339133" cy="545520"/>
        </a:xfrm>
        <a:prstGeom prst="rightArrow">
          <a:avLst>
            <a:gd name="adj1" fmla="val 60000"/>
            <a:gd name="adj2" fmla="val 50000"/>
          </a:avLst>
        </a:prstGeom>
        <a:solidFill>
          <a:schemeClr val="accent4">
            <a:hueOff val="-7783982"/>
            <a:satOff val="-37"/>
            <a:lumOff val="-10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dirty="0"/>
        </a:p>
      </dsp:txBody>
      <dsp:txXfrm rot="10800000">
        <a:off x="4351762" y="3745326"/>
        <a:ext cx="237393" cy="327312"/>
      </dsp:txXfrm>
    </dsp:sp>
    <dsp:sp modelId="{A09EDCB5-C99C-4FFA-B591-EF2FE9825790}">
      <dsp:nvSpPr>
        <dsp:cNvPr id="0" name=""/>
        <dsp:cNvSpPr/>
      </dsp:nvSpPr>
      <dsp:spPr>
        <a:xfrm>
          <a:off x="2973082" y="4063523"/>
          <a:ext cx="1604473" cy="1604473"/>
        </a:xfrm>
        <a:prstGeom prst="ellipse">
          <a:avLst/>
        </a:prstGeom>
        <a:solidFill>
          <a:schemeClr val="accent4">
            <a:hueOff val="-7783982"/>
            <a:satOff val="-37"/>
            <a:lumOff val="-10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N" sz="1600" kern="1200" dirty="0"/>
            <a:t>Failure to obtain sufficient information.</a:t>
          </a:r>
        </a:p>
      </dsp:txBody>
      <dsp:txXfrm>
        <a:off x="3208052" y="4298493"/>
        <a:ext cx="1134533" cy="1134533"/>
      </dsp:txXfrm>
    </dsp:sp>
    <dsp:sp modelId="{B5853814-4DAA-4028-BE6B-65AECF69CF38}">
      <dsp:nvSpPr>
        <dsp:cNvPr id="0" name=""/>
        <dsp:cNvSpPr/>
      </dsp:nvSpPr>
      <dsp:spPr>
        <a:xfrm rot="11880000">
          <a:off x="3866824" y="2433479"/>
          <a:ext cx="339133" cy="545520"/>
        </a:xfrm>
        <a:prstGeom prst="rightArrow">
          <a:avLst>
            <a:gd name="adj1" fmla="val 60000"/>
            <a:gd name="adj2" fmla="val 50000"/>
          </a:avLst>
        </a:prstGeom>
        <a:solidFill>
          <a:schemeClr val="accent4">
            <a:hueOff val="-10378642"/>
            <a:satOff val="-49"/>
            <a:lumOff val="-1451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dirty="0"/>
        </a:p>
      </dsp:txBody>
      <dsp:txXfrm rot="10800000">
        <a:off x="3966074" y="2558303"/>
        <a:ext cx="237393" cy="327312"/>
      </dsp:txXfrm>
    </dsp:sp>
    <dsp:sp modelId="{1A288F90-62E8-43C5-837A-A24470D6EF30}">
      <dsp:nvSpPr>
        <dsp:cNvPr id="0" name=""/>
        <dsp:cNvSpPr/>
      </dsp:nvSpPr>
      <dsp:spPr>
        <a:xfrm>
          <a:off x="2157775" y="1554266"/>
          <a:ext cx="1604473" cy="1604473"/>
        </a:xfrm>
        <a:prstGeom prst="ellipse">
          <a:avLst/>
        </a:prstGeom>
        <a:solidFill>
          <a:schemeClr val="accent4">
            <a:hueOff val="-10378642"/>
            <a:satOff val="-49"/>
            <a:lumOff val="-1451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Failure to invite attention of any material departure.</a:t>
          </a:r>
          <a:endParaRPr lang="en-IN" sz="1600" kern="1200" dirty="0"/>
        </a:p>
      </dsp:txBody>
      <dsp:txXfrm>
        <a:off x="2392745" y="1789236"/>
        <a:ext cx="1134533" cy="113453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0C4AB-905D-4ECB-B7AD-622B58A39801}">
      <dsp:nvSpPr>
        <dsp:cNvPr id="0" name=""/>
        <dsp:cNvSpPr/>
      </dsp:nvSpPr>
      <dsp:spPr>
        <a:xfrm>
          <a:off x="3122972" y="2010728"/>
          <a:ext cx="1517259" cy="1517259"/>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Major Lapses in the Audit</a:t>
          </a:r>
          <a:endParaRPr lang="en-IN" sz="1400" b="1" kern="1200" dirty="0"/>
        </a:p>
      </dsp:txBody>
      <dsp:txXfrm>
        <a:off x="3345169" y="2232925"/>
        <a:ext cx="1072865" cy="1072865"/>
      </dsp:txXfrm>
    </dsp:sp>
    <dsp:sp modelId="{3FB0E7F9-B2AD-4606-BCDD-612CF2F7255F}">
      <dsp:nvSpPr>
        <dsp:cNvPr id="0" name=""/>
        <dsp:cNvSpPr/>
      </dsp:nvSpPr>
      <dsp:spPr>
        <a:xfrm rot="16200000">
          <a:off x="3720955" y="1458781"/>
          <a:ext cx="321292" cy="51586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N" sz="1200" kern="1200" dirty="0"/>
        </a:p>
      </dsp:txBody>
      <dsp:txXfrm>
        <a:off x="3769149" y="1610149"/>
        <a:ext cx="224904" cy="309520"/>
      </dsp:txXfrm>
    </dsp:sp>
    <dsp:sp modelId="{09A8BF21-11B1-466E-8618-233422B9E76D}">
      <dsp:nvSpPr>
        <dsp:cNvPr id="0" name=""/>
        <dsp:cNvSpPr/>
      </dsp:nvSpPr>
      <dsp:spPr>
        <a:xfrm>
          <a:off x="3122972" y="-112743"/>
          <a:ext cx="1517259" cy="1517259"/>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The Auditors were in non-compliance with requirements relating to independence of the Auditor</a:t>
          </a:r>
          <a:endParaRPr lang="en-IN" sz="1200" kern="1200" dirty="0"/>
        </a:p>
      </dsp:txBody>
      <dsp:txXfrm>
        <a:off x="3345169" y="109454"/>
        <a:ext cx="1072865" cy="1072865"/>
      </dsp:txXfrm>
    </dsp:sp>
    <dsp:sp modelId="{21C95527-AE3A-4C21-A2AB-94FD3EFD1D34}">
      <dsp:nvSpPr>
        <dsp:cNvPr id="0" name=""/>
        <dsp:cNvSpPr/>
      </dsp:nvSpPr>
      <dsp:spPr>
        <a:xfrm rot="20520000">
          <a:off x="4622802" y="2235040"/>
          <a:ext cx="218836" cy="515868"/>
        </a:xfrm>
        <a:prstGeom prst="rightArrow">
          <a:avLst>
            <a:gd name="adj1" fmla="val 60000"/>
            <a:gd name="adj2" fmla="val 50000"/>
          </a:avLst>
        </a:prstGeom>
        <a:solidFill>
          <a:schemeClr val="accent3">
            <a:hueOff val="2548153"/>
            <a:satOff val="-208"/>
            <a:lumOff val="-53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N" sz="1200" kern="1200" dirty="0"/>
        </a:p>
      </dsp:txBody>
      <dsp:txXfrm>
        <a:off x="4624409" y="2348358"/>
        <a:ext cx="153185" cy="309520"/>
      </dsp:txXfrm>
    </dsp:sp>
    <dsp:sp modelId="{6F2C325D-7BB7-45EB-BF21-284969AE0C4B}">
      <dsp:nvSpPr>
        <dsp:cNvPr id="0" name=""/>
        <dsp:cNvSpPr/>
      </dsp:nvSpPr>
      <dsp:spPr>
        <a:xfrm>
          <a:off x="4803117" y="1132875"/>
          <a:ext cx="2196050" cy="1960587"/>
        </a:xfrm>
        <a:prstGeom prst="ellipse">
          <a:avLst/>
        </a:prstGeom>
        <a:solidFill>
          <a:schemeClr val="accent3">
            <a:hueOff val="2548153"/>
            <a:satOff val="-208"/>
            <a:lumOff val="-5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Violation of Code of Ethics, as the professional fees received by the Auditors from CDEL including its promoters, exceeded the maximum threshold of 40% of the total professional fees</a:t>
          </a:r>
          <a:endParaRPr lang="en-IN" sz="1200" kern="1200" dirty="0"/>
        </a:p>
      </dsp:txBody>
      <dsp:txXfrm>
        <a:off x="5124721" y="1419996"/>
        <a:ext cx="1552842" cy="1386345"/>
      </dsp:txXfrm>
    </dsp:sp>
    <dsp:sp modelId="{AF816020-5E20-4D30-80EA-6A3C6B864C02}">
      <dsp:nvSpPr>
        <dsp:cNvPr id="0" name=""/>
        <dsp:cNvSpPr/>
      </dsp:nvSpPr>
      <dsp:spPr>
        <a:xfrm rot="3240000">
          <a:off x="4281580" y="3261496"/>
          <a:ext cx="289961" cy="515868"/>
        </a:xfrm>
        <a:prstGeom prst="rightArrow">
          <a:avLst>
            <a:gd name="adj1" fmla="val 60000"/>
            <a:gd name="adj2" fmla="val 50000"/>
          </a:avLst>
        </a:prstGeom>
        <a:solidFill>
          <a:schemeClr val="accent3">
            <a:hueOff val="5096307"/>
            <a:satOff val="-416"/>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N" sz="1200" kern="1200" dirty="0"/>
        </a:p>
      </dsp:txBody>
      <dsp:txXfrm>
        <a:off x="4299509" y="3329483"/>
        <a:ext cx="202973" cy="309520"/>
      </dsp:txXfrm>
    </dsp:sp>
    <dsp:sp modelId="{ABAF622C-1AA1-4524-AAD5-C8CD25B7F6CD}">
      <dsp:nvSpPr>
        <dsp:cNvPr id="0" name=""/>
        <dsp:cNvSpPr/>
      </dsp:nvSpPr>
      <dsp:spPr>
        <a:xfrm>
          <a:off x="4055740" y="3496375"/>
          <a:ext cx="2148014" cy="1981813"/>
        </a:xfrm>
        <a:prstGeom prst="ellipse">
          <a:avLst/>
        </a:prstGeom>
        <a:solidFill>
          <a:schemeClr val="accent3">
            <a:hueOff val="5096307"/>
            <a:satOff val="-416"/>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Failure on the part of Auditors as they were unable to understand the nature of GVIL including its operations, ownership and governance structures, types of investments GVIL was making, and it was financed</a:t>
          </a:r>
          <a:endParaRPr lang="en-IN" sz="1200" kern="1200" dirty="0"/>
        </a:p>
      </dsp:txBody>
      <dsp:txXfrm>
        <a:off x="4370309" y="3786605"/>
        <a:ext cx="1518876" cy="1401353"/>
      </dsp:txXfrm>
    </dsp:sp>
    <dsp:sp modelId="{91CD6B2C-9D89-4098-A91E-E14F1696CF91}">
      <dsp:nvSpPr>
        <dsp:cNvPr id="0" name=""/>
        <dsp:cNvSpPr/>
      </dsp:nvSpPr>
      <dsp:spPr>
        <a:xfrm rot="7560000">
          <a:off x="3102228" y="3363029"/>
          <a:ext cx="321292" cy="515868"/>
        </a:xfrm>
        <a:prstGeom prst="rightArrow">
          <a:avLst>
            <a:gd name="adj1" fmla="val 60000"/>
            <a:gd name="adj2" fmla="val 50000"/>
          </a:avLst>
        </a:prstGeom>
        <a:solidFill>
          <a:schemeClr val="accent3">
            <a:hueOff val="7644460"/>
            <a:satOff val="-623"/>
            <a:lumOff val="-161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N" sz="1200" kern="1200" dirty="0"/>
        </a:p>
      </dsp:txBody>
      <dsp:txXfrm rot="10800000">
        <a:off x="3178750" y="3427213"/>
        <a:ext cx="224904" cy="309520"/>
      </dsp:txXfrm>
    </dsp:sp>
    <dsp:sp modelId="{DA3685A3-487E-4105-A627-DFA3FC523D20}">
      <dsp:nvSpPr>
        <dsp:cNvPr id="0" name=""/>
        <dsp:cNvSpPr/>
      </dsp:nvSpPr>
      <dsp:spPr>
        <a:xfrm>
          <a:off x="1874827" y="3728652"/>
          <a:ext cx="1517259" cy="1517259"/>
        </a:xfrm>
        <a:prstGeom prst="ellipse">
          <a:avLst/>
        </a:prstGeom>
        <a:solidFill>
          <a:schemeClr val="accent3">
            <a:hueOff val="7644460"/>
            <a:satOff val="-623"/>
            <a:lumOff val="-16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Failure to evaluate management’s assessment of the entity’s ability to continue as going concern</a:t>
          </a:r>
          <a:endParaRPr lang="en-IN" sz="1200" kern="1200" dirty="0"/>
        </a:p>
      </dsp:txBody>
      <dsp:txXfrm>
        <a:off x="2097024" y="3950849"/>
        <a:ext cx="1072865" cy="1072865"/>
      </dsp:txXfrm>
    </dsp:sp>
    <dsp:sp modelId="{BC8F2ED6-F777-47D3-85B2-D93CFD33B883}">
      <dsp:nvSpPr>
        <dsp:cNvPr id="0" name=""/>
        <dsp:cNvSpPr/>
      </dsp:nvSpPr>
      <dsp:spPr>
        <a:xfrm rot="11880000">
          <a:off x="2719833" y="2186139"/>
          <a:ext cx="321292" cy="515868"/>
        </a:xfrm>
        <a:prstGeom prst="rightArrow">
          <a:avLst>
            <a:gd name="adj1" fmla="val 60000"/>
            <a:gd name="adj2" fmla="val 50000"/>
          </a:avLst>
        </a:prstGeom>
        <a:solidFill>
          <a:schemeClr val="accent3">
            <a:hueOff val="10192614"/>
            <a:satOff val="-831"/>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IN" sz="1200" kern="1200" dirty="0"/>
        </a:p>
      </dsp:txBody>
      <dsp:txXfrm rot="10800000">
        <a:off x="2813862" y="2304206"/>
        <a:ext cx="224904" cy="309520"/>
      </dsp:txXfrm>
    </dsp:sp>
    <dsp:sp modelId="{BB2DDFDF-044A-4B8F-9262-F1AE8B5B7DFD}">
      <dsp:nvSpPr>
        <dsp:cNvPr id="0" name=""/>
        <dsp:cNvSpPr/>
      </dsp:nvSpPr>
      <dsp:spPr>
        <a:xfrm>
          <a:off x="1103431" y="1354539"/>
          <a:ext cx="1517259" cy="1517259"/>
        </a:xfrm>
        <a:prstGeom prst="ellipse">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Failure to report material misstatements of Rs. 325 crores in Statement of Cash Flows</a:t>
          </a:r>
          <a:endParaRPr lang="en-IN" sz="1200" kern="1200" dirty="0"/>
        </a:p>
      </dsp:txBody>
      <dsp:txXfrm>
        <a:off x="1325628" y="1576736"/>
        <a:ext cx="1072865" cy="1072865"/>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332D3-E7EB-4160-969D-7B462E50CE51}" type="datetimeFigureOut">
              <a:rPr lang="en-IN" smtClean="0"/>
              <a:t>19-12-2023</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60C418-4EA1-4E2A-B2BB-3DE1F42CA796}" type="slidenum">
              <a:rPr lang="en-IN" smtClean="0"/>
              <a:t>‹#›</a:t>
            </a:fld>
            <a:endParaRPr lang="en-IN" dirty="0"/>
          </a:p>
        </p:txBody>
      </p:sp>
    </p:spTree>
    <p:extLst>
      <p:ext uri="{BB962C8B-B14F-4D97-AF65-F5344CB8AC3E}">
        <p14:creationId xmlns:p14="http://schemas.microsoft.com/office/powerpoint/2010/main" val="2208075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A60C418-4EA1-4E2A-B2BB-3DE1F42CA796}" type="slidenum">
              <a:rPr lang="en-IN" smtClean="0"/>
              <a:t>1</a:t>
            </a:fld>
            <a:endParaRPr lang="en-IN" dirty="0"/>
          </a:p>
        </p:txBody>
      </p:sp>
    </p:spTree>
    <p:extLst>
      <p:ext uri="{BB962C8B-B14F-4D97-AF65-F5344CB8AC3E}">
        <p14:creationId xmlns:p14="http://schemas.microsoft.com/office/powerpoint/2010/main" val="543548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A60C418-4EA1-4E2A-B2BB-3DE1F42CA796}" type="slidenum">
              <a:rPr lang="en-IN" smtClean="0"/>
              <a:t>9</a:t>
            </a:fld>
            <a:endParaRPr lang="en-IN" dirty="0"/>
          </a:p>
        </p:txBody>
      </p:sp>
    </p:spTree>
    <p:extLst>
      <p:ext uri="{BB962C8B-B14F-4D97-AF65-F5344CB8AC3E}">
        <p14:creationId xmlns:p14="http://schemas.microsoft.com/office/powerpoint/2010/main" val="124508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A60C418-4EA1-4E2A-B2BB-3DE1F42CA796}" type="slidenum">
              <a:rPr lang="en-IN" smtClean="0"/>
              <a:t>10</a:t>
            </a:fld>
            <a:endParaRPr lang="en-IN" dirty="0"/>
          </a:p>
        </p:txBody>
      </p:sp>
    </p:spTree>
    <p:extLst>
      <p:ext uri="{BB962C8B-B14F-4D97-AF65-F5344CB8AC3E}">
        <p14:creationId xmlns:p14="http://schemas.microsoft.com/office/powerpoint/2010/main" val="347993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A60C418-4EA1-4E2A-B2BB-3DE1F42CA796}" type="slidenum">
              <a:rPr lang="en-IN" smtClean="0"/>
              <a:t>56</a:t>
            </a:fld>
            <a:endParaRPr lang="en-IN" dirty="0"/>
          </a:p>
        </p:txBody>
      </p:sp>
    </p:spTree>
    <p:extLst>
      <p:ext uri="{BB962C8B-B14F-4D97-AF65-F5344CB8AC3E}">
        <p14:creationId xmlns:p14="http://schemas.microsoft.com/office/powerpoint/2010/main" val="3728604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EEDED1-A49A-4345-BCF4-1EC084ED1C75}" type="slidenum">
              <a:rPr lang="en-IN" smtClean="0"/>
              <a:t>‹#›</a:t>
            </a:fld>
            <a:endParaRPr lang="en-IN"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923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3674782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EEDED1-A49A-4345-BCF4-1EC084ED1C75}" type="slidenum">
              <a:rPr lang="en-IN" smtClean="0"/>
              <a:t>‹#›</a:t>
            </a:fld>
            <a:endParaRPr lang="en-IN"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222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2360540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2556949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278234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dirty="0"/>
          </a:p>
        </p:txBody>
      </p:sp>
      <p:sp>
        <p:nvSpPr>
          <p:cNvPr id="9" name="Slide Number Placeholder 8"/>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981893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4CDF7E1-376A-44B1-9DE5-4D5B4F35D05F}" type="datetimeFigureOut">
              <a:rPr lang="en-IN" smtClean="0"/>
              <a:t>19-12-2023</a:t>
            </a:fld>
            <a:endParaRPr lang="en-IN"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EEDED1-A49A-4345-BCF4-1EC084ED1C75}" type="slidenum">
              <a:rPr lang="en-IN" smtClean="0"/>
              <a:t>‹#›</a:t>
            </a:fld>
            <a:endParaRPr lang="en-IN" dirty="0"/>
          </a:p>
        </p:txBody>
      </p:sp>
    </p:spTree>
    <p:extLst>
      <p:ext uri="{BB962C8B-B14F-4D97-AF65-F5344CB8AC3E}">
        <p14:creationId xmlns:p14="http://schemas.microsoft.com/office/powerpoint/2010/main" val="296524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3066241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138878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DF7E1-376A-44B1-9DE5-4D5B4F35D05F}" type="datetimeFigureOut">
              <a:rPr lang="en-IN" smtClean="0"/>
              <a:t>19-12-2023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6DEEDED1-A49A-4345-BCF4-1EC084ED1C75}" type="slidenum">
              <a:rPr lang="en-IN" smtClean="0"/>
              <a:t>‹#›</a:t>
            </a:fld>
            <a:endParaRPr lang="en-IN" dirty="0"/>
          </a:p>
        </p:txBody>
      </p:sp>
    </p:spTree>
    <p:extLst>
      <p:ext uri="{BB962C8B-B14F-4D97-AF65-F5344CB8AC3E}">
        <p14:creationId xmlns:p14="http://schemas.microsoft.com/office/powerpoint/2010/main" val="1368212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4CDF7E1-376A-44B1-9DE5-4D5B4F35D05F}" type="datetimeFigureOut">
              <a:rPr lang="en-IN" smtClean="0"/>
              <a:t>19-12-2023</a:t>
            </a:fld>
            <a:endParaRPr lang="en-IN"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EEDED1-A49A-4345-BCF4-1EC084ED1C75}" type="slidenum">
              <a:rPr lang="en-IN" smtClean="0"/>
              <a:t>‹#›</a:t>
            </a:fld>
            <a:endParaRPr lang="en-IN"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1383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hyperlink" Target="https://icai-cds.org/ICAIShop/resources/productImages/TEXT%20-%20Implementation%20Guide%20to%20SQC%201.pdf" TargetMode="External"/><Relationship Id="rId2" Type="http://schemas.openxmlformats.org/officeDocument/2006/relationships/hyperlink" Target="https://www.icai.org/new_post.html?post_id=450" TargetMode="External"/><Relationship Id="rId1" Type="http://schemas.openxmlformats.org/officeDocument/2006/relationships/slideLayout" Target="../slideLayouts/slideLayout7.xml"/><Relationship Id="rId4" Type="http://schemas.openxmlformats.org/officeDocument/2006/relationships/hyperlink" Target="https://www.icai.org/post/icai-publications-auditing-assurance-standards-boar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21.xml"/><Relationship Id="rId3" Type="http://schemas.openxmlformats.org/officeDocument/2006/relationships/diagramLayout" Target="../diagrams/layout20.xml"/><Relationship Id="rId7" Type="http://schemas.openxmlformats.org/officeDocument/2006/relationships/diagramData" Target="../diagrams/data21.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5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7.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7.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hyperlink" Target="mailto:abhishekdhamne@ssdca.in"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14" name="Picture 13" descr="Magnifying glass showing decling performance">
            <a:extLst>
              <a:ext uri="{FF2B5EF4-FFF2-40B4-BE49-F238E27FC236}">
                <a16:creationId xmlns:a16="http://schemas.microsoft.com/office/drawing/2014/main" id="{F8E78547-1623-41DF-0C0E-0D59CAF1FD11}"/>
              </a:ext>
            </a:extLst>
          </p:cNvPr>
          <p:cNvPicPr>
            <a:picLocks noChangeAspect="1"/>
          </p:cNvPicPr>
          <p:nvPr/>
        </p:nvPicPr>
        <p:blipFill rotWithShape="1">
          <a:blip r:embed="rId3">
            <a:alphaModFix amt="35000"/>
          </a:blip>
          <a:srcRect t="1220" b="14510"/>
          <a:stretch/>
        </p:blipFill>
        <p:spPr>
          <a:xfrm>
            <a:off x="20" y="10"/>
            <a:ext cx="12191980" cy="6857990"/>
          </a:xfrm>
          <a:prstGeom prst="rect">
            <a:avLst/>
          </a:prstGeom>
        </p:spPr>
      </p:pic>
      <p:sp>
        <p:nvSpPr>
          <p:cNvPr id="2" name="Title 1">
            <a:extLst>
              <a:ext uri="{FF2B5EF4-FFF2-40B4-BE49-F238E27FC236}">
                <a16:creationId xmlns:a16="http://schemas.microsoft.com/office/drawing/2014/main" id="{5628DF55-A2BB-8757-EE22-B6EC41C7BB50}"/>
              </a:ext>
            </a:extLst>
          </p:cNvPr>
          <p:cNvSpPr>
            <a:spLocks noGrp="1"/>
          </p:cNvSpPr>
          <p:nvPr>
            <p:ph type="ctrTitle"/>
          </p:nvPr>
        </p:nvSpPr>
        <p:spPr>
          <a:xfrm>
            <a:off x="1097280" y="758952"/>
            <a:ext cx="10058400" cy="3566160"/>
          </a:xfrm>
        </p:spPr>
        <p:txBody>
          <a:bodyPr>
            <a:normAutofit/>
          </a:bodyPr>
          <a:lstStyle/>
          <a:p>
            <a:r>
              <a:rPr lang="en-IN" dirty="0"/>
              <a:t>STANDARDS ON AUDITING </a:t>
            </a:r>
          </a:p>
        </p:txBody>
      </p:sp>
      <p:sp>
        <p:nvSpPr>
          <p:cNvPr id="3" name="Subtitle 2">
            <a:extLst>
              <a:ext uri="{FF2B5EF4-FFF2-40B4-BE49-F238E27FC236}">
                <a16:creationId xmlns:a16="http://schemas.microsoft.com/office/drawing/2014/main" id="{8C97A530-ED48-7815-77B5-2DE03C79B194}"/>
              </a:ext>
            </a:extLst>
          </p:cNvPr>
          <p:cNvSpPr>
            <a:spLocks noGrp="1"/>
          </p:cNvSpPr>
          <p:nvPr>
            <p:ph type="subTitle" idx="1"/>
          </p:nvPr>
        </p:nvSpPr>
        <p:spPr>
          <a:xfrm>
            <a:off x="1100051" y="4455621"/>
            <a:ext cx="10058400" cy="1143000"/>
          </a:xfrm>
        </p:spPr>
        <p:txBody>
          <a:bodyPr>
            <a:normAutofit/>
          </a:bodyPr>
          <a:lstStyle/>
          <a:p>
            <a:r>
              <a:rPr lang="en-IN" dirty="0"/>
              <a:t>CA Abhishek S Dhamne</a:t>
            </a:r>
          </a:p>
          <a:p>
            <a:r>
              <a:rPr lang="en-IN" dirty="0"/>
              <a:t>B.Com, FCA, DISA(ICAI), Registered Valuer(SFA)</a:t>
            </a:r>
          </a:p>
        </p:txBody>
      </p:sp>
      <p:cxnSp>
        <p:nvCxnSpPr>
          <p:cNvPr id="18" name="Straight Connector 17">
            <a:extLst>
              <a:ext uri="{FF2B5EF4-FFF2-40B4-BE49-F238E27FC236}">
                <a16:creationId xmlns:a16="http://schemas.microsoft.com/office/drawing/2014/main" id="{EE3697FA-BCA5-4277-B562-742EB06D15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8D0AFFC-930E-4C56-B1B0-A4DF141CF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2" name="Rectangle 21">
            <a:extLst>
              <a:ext uri="{FF2B5EF4-FFF2-40B4-BE49-F238E27FC236}">
                <a16:creationId xmlns:a16="http://schemas.microsoft.com/office/drawing/2014/main" id="{1C1FF27C-4611-49D9-B924-1371EB09A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106275480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 name="Picture 19" descr="Magnifying glass showing decling performance">
            <a:extLst>
              <a:ext uri="{FF2B5EF4-FFF2-40B4-BE49-F238E27FC236}">
                <a16:creationId xmlns:a16="http://schemas.microsoft.com/office/drawing/2014/main" id="{CB3D0278-5E13-0EC5-E336-B0BDFD01C6AA}"/>
              </a:ext>
            </a:extLst>
          </p:cNvPr>
          <p:cNvPicPr>
            <a:picLocks noChangeAspect="1"/>
          </p:cNvPicPr>
          <p:nvPr/>
        </p:nvPicPr>
        <p:blipFill rotWithShape="1">
          <a:blip r:embed="rId2">
            <a:duotone>
              <a:schemeClr val="bg2">
                <a:shade val="45000"/>
                <a:satMod val="135000"/>
              </a:schemeClr>
              <a:prstClr val="white"/>
            </a:duotone>
            <a:alphaModFix amt="35000"/>
          </a:blip>
          <a:srcRect t="7865" b="7866"/>
          <a:stretch/>
        </p:blipFill>
        <p:spPr>
          <a:xfrm>
            <a:off x="20" y="10"/>
            <a:ext cx="12191980" cy="6857990"/>
          </a:xfrm>
          <a:prstGeom prst="rect">
            <a:avLst/>
          </a:prstGeom>
        </p:spPr>
      </p:pic>
      <p:cxnSp>
        <p:nvCxnSpPr>
          <p:cNvPr id="25" name="Straight Connector 24">
            <a:extLst>
              <a:ext uri="{FF2B5EF4-FFF2-40B4-BE49-F238E27FC236}">
                <a16:creationId xmlns:a16="http://schemas.microsoft.com/office/drawing/2014/main" id="{0F2C44FD-A2CB-42F3-8C0F-13C80C3F5F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79A1B40-678F-7E59-896D-32A945CEA53D}"/>
              </a:ext>
            </a:extLst>
          </p:cNvPr>
          <p:cNvSpPr>
            <a:spLocks noGrp="1"/>
          </p:cNvSpPr>
          <p:nvPr>
            <p:ph type="title"/>
          </p:nvPr>
        </p:nvSpPr>
        <p:spPr>
          <a:xfrm>
            <a:off x="1097280" y="286603"/>
            <a:ext cx="10058400" cy="1450757"/>
          </a:xfrm>
        </p:spPr>
        <p:txBody>
          <a:bodyPr>
            <a:normAutofit/>
          </a:bodyPr>
          <a:lstStyle/>
          <a:p>
            <a:r>
              <a:rPr lang="en-IN" b="1" dirty="0"/>
              <a:t>Chapters for the Session</a:t>
            </a:r>
          </a:p>
        </p:txBody>
      </p:sp>
      <p:graphicFrame>
        <p:nvGraphicFramePr>
          <p:cNvPr id="31" name="Content Placeholder 2">
            <a:extLst>
              <a:ext uri="{FF2B5EF4-FFF2-40B4-BE49-F238E27FC236}">
                <a16:creationId xmlns:a16="http://schemas.microsoft.com/office/drawing/2014/main" id="{6684D7DF-A661-8CD4-ED08-5FB948371093}"/>
              </a:ext>
            </a:extLst>
          </p:cNvPr>
          <p:cNvGraphicFramePr>
            <a:graphicFrameLocks noGrp="1"/>
          </p:cNvGraphicFramePr>
          <p:nvPr>
            <p:ph idx="1"/>
            <p:extLst>
              <p:ext uri="{D42A27DB-BD31-4B8C-83A1-F6EECF244321}">
                <p14:modId xmlns:p14="http://schemas.microsoft.com/office/powerpoint/2010/main" val="2002498430"/>
              </p:ext>
            </p:extLst>
          </p:nvPr>
        </p:nvGraphicFramePr>
        <p:xfrm>
          <a:off x="1097280" y="1845733"/>
          <a:ext cx="10058400" cy="42295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 name="Rectangle 26">
            <a:extLst>
              <a:ext uri="{FF2B5EF4-FFF2-40B4-BE49-F238E27FC236}">
                <a16:creationId xmlns:a16="http://schemas.microsoft.com/office/drawing/2014/main" id="{2BDA5420-0510-41C7-996B-E9C6761AE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9" name="Rectangle 28">
            <a:extLst>
              <a:ext uri="{FF2B5EF4-FFF2-40B4-BE49-F238E27FC236}">
                <a16:creationId xmlns:a16="http://schemas.microsoft.com/office/drawing/2014/main" id="{606007FC-C01C-4951-AB84-268A950BD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2915806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42" name="Rectangle 41">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44" name="Straight Connector 43">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6" name="Rectangle 45">
            <a:extLst>
              <a:ext uri="{FF2B5EF4-FFF2-40B4-BE49-F238E27FC236}">
                <a16:creationId xmlns:a16="http://schemas.microsoft.com/office/drawing/2014/main" id="{C4EFA996-9447-4A4C-B4B1-6958A2CE0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53C9C6ED-FD31-4E10-99F5-48CEB4067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 name="Title 1">
            <a:extLst>
              <a:ext uri="{FF2B5EF4-FFF2-40B4-BE49-F238E27FC236}">
                <a16:creationId xmlns:a16="http://schemas.microsoft.com/office/drawing/2014/main" id="{AE24E326-FC7F-A65B-D0E9-3CFA6392A5E3}"/>
              </a:ext>
            </a:extLst>
          </p:cNvPr>
          <p:cNvSpPr>
            <a:spLocks noGrp="1"/>
          </p:cNvSpPr>
          <p:nvPr>
            <p:ph type="title" idx="4294967295"/>
          </p:nvPr>
        </p:nvSpPr>
        <p:spPr>
          <a:xfrm>
            <a:off x="1066800" y="5252936"/>
            <a:ext cx="10058400" cy="1028715"/>
          </a:xfrm>
        </p:spPr>
        <p:txBody>
          <a:bodyPr vert="horz" lIns="91440" tIns="45720" rIns="91440" bIns="45720" rtlCol="0" anchor="b">
            <a:normAutofit/>
          </a:bodyPr>
          <a:lstStyle/>
          <a:p>
            <a:pPr algn="ctr"/>
            <a:r>
              <a:rPr lang="en-US" b="1" dirty="0">
                <a:solidFill>
                  <a:srgbClr val="FFFFFF"/>
                </a:solidFill>
              </a:rPr>
              <a:t>Introduction to SAs </a:t>
            </a:r>
          </a:p>
        </p:txBody>
      </p:sp>
      <p:sp>
        <p:nvSpPr>
          <p:cNvPr id="50" name="Rectangle 49">
            <a:extLst>
              <a:ext uri="{FF2B5EF4-FFF2-40B4-BE49-F238E27FC236}">
                <a16:creationId xmlns:a16="http://schemas.microsoft.com/office/drawing/2014/main" id="{79D24EB7-9554-4EE1-B384-E93B7FE9B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5" name="Content Placeholder 2">
            <a:extLst>
              <a:ext uri="{FF2B5EF4-FFF2-40B4-BE49-F238E27FC236}">
                <a16:creationId xmlns:a16="http://schemas.microsoft.com/office/drawing/2014/main" id="{BC05C2D5-1BDD-9B02-35D0-C98CCF4D7830}"/>
              </a:ext>
            </a:extLst>
          </p:cNvPr>
          <p:cNvGraphicFramePr>
            <a:graphicFrameLocks noGrp="1"/>
          </p:cNvGraphicFramePr>
          <p:nvPr>
            <p:ph idx="4294967295"/>
            <p:extLst>
              <p:ext uri="{D42A27DB-BD31-4B8C-83A1-F6EECF244321}">
                <p14:modId xmlns:p14="http://schemas.microsoft.com/office/powerpoint/2010/main" val="344407683"/>
              </p:ext>
            </p:extLst>
          </p:nvPr>
        </p:nvGraphicFramePr>
        <p:xfrm>
          <a:off x="643466" y="643467"/>
          <a:ext cx="10900477" cy="3619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4396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2" name="Rectangle 21">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24" name="Straight Connector 23">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6" name="TextBox 5">
            <a:extLst>
              <a:ext uri="{FF2B5EF4-FFF2-40B4-BE49-F238E27FC236}">
                <a16:creationId xmlns:a16="http://schemas.microsoft.com/office/drawing/2014/main" id="{EA62CEB2-6556-ACF9-A926-09A00B3E34E5}"/>
              </a:ext>
            </a:extLst>
          </p:cNvPr>
          <p:cNvSpPr txBox="1"/>
          <p:nvPr/>
        </p:nvSpPr>
        <p:spPr>
          <a:xfrm>
            <a:off x="492370" y="516835"/>
            <a:ext cx="3084844" cy="577284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600" b="1" spc="-50" dirty="0">
                <a:solidFill>
                  <a:srgbClr val="FFFFFF"/>
                </a:solidFill>
                <a:latin typeface="+mj-lt"/>
                <a:ea typeface="+mj-ea"/>
                <a:cs typeface="+mj-cs"/>
              </a:rPr>
              <a:t>Standards Issued by AASB and IAASB</a:t>
            </a:r>
          </a:p>
        </p:txBody>
      </p:sp>
      <p:sp>
        <p:nvSpPr>
          <p:cNvPr id="30" name="Rectangle 29">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4" name="TextBox 3">
            <a:extLst>
              <a:ext uri="{FF2B5EF4-FFF2-40B4-BE49-F238E27FC236}">
                <a16:creationId xmlns:a16="http://schemas.microsoft.com/office/drawing/2014/main" id="{B360BB61-6ECA-6F6F-D9F7-4F8ED4289B68}"/>
              </a:ext>
            </a:extLst>
          </p:cNvPr>
          <p:cNvSpPr txBox="1"/>
          <p:nvPr/>
        </p:nvSpPr>
        <p:spPr>
          <a:xfrm>
            <a:off x="4807529" y="335846"/>
            <a:ext cx="6096000" cy="6186309"/>
          </a:xfrm>
          <a:prstGeom prst="rect">
            <a:avLst/>
          </a:prstGeom>
          <a:noFill/>
        </p:spPr>
        <p:txBody>
          <a:bodyPr wrap="square">
            <a:spAutoFit/>
          </a:bodyPr>
          <a:lstStyle/>
          <a:p>
            <a:pPr lvl="0"/>
            <a:endParaRPr lang="en-IN" sz="3600" dirty="0"/>
          </a:p>
          <a:p>
            <a:pPr marL="1028700" lvl="1" indent="-571500">
              <a:buFont typeface="Wingdings" panose="05000000000000000000" pitchFamily="2" charset="2"/>
              <a:buChar char="ü"/>
            </a:pPr>
            <a:r>
              <a:rPr lang="en-US" sz="3600" b="0" i="0" dirty="0"/>
              <a:t>Standards of Quality Control (SQCs)</a:t>
            </a:r>
            <a:endParaRPr lang="en-IN" sz="3600" b="0" dirty="0"/>
          </a:p>
          <a:p>
            <a:pPr marL="1028700" lvl="1" indent="-571500">
              <a:buFont typeface="Wingdings" panose="05000000000000000000" pitchFamily="2" charset="2"/>
              <a:buChar char="ü"/>
            </a:pPr>
            <a:r>
              <a:rPr lang="en-IN" sz="3600" b="0" i="0" dirty="0"/>
              <a:t>Standards on Auditing (SAs)</a:t>
            </a:r>
            <a:endParaRPr lang="en-IN" sz="3600" b="0" dirty="0"/>
          </a:p>
          <a:p>
            <a:pPr marL="1028700" lvl="1" indent="-571500">
              <a:buFont typeface="Wingdings" panose="05000000000000000000" pitchFamily="2" charset="2"/>
              <a:buChar char="ü"/>
            </a:pPr>
            <a:r>
              <a:rPr lang="en-IN" sz="3600" dirty="0"/>
              <a:t>Standards on Review Engagement(SREs)</a:t>
            </a:r>
          </a:p>
          <a:p>
            <a:pPr marL="1028700" lvl="1" indent="-571500">
              <a:buFont typeface="Wingdings" panose="05000000000000000000" pitchFamily="2" charset="2"/>
              <a:buChar char="ü"/>
            </a:pPr>
            <a:r>
              <a:rPr lang="fr-FR" sz="3600" b="0" i="0" dirty="0"/>
              <a:t>Standards on Assurance Engagements (</a:t>
            </a:r>
            <a:r>
              <a:rPr lang="fr-FR" sz="3600" b="0" i="0" dirty="0" err="1"/>
              <a:t>SAEs</a:t>
            </a:r>
            <a:r>
              <a:rPr lang="fr-FR" sz="3600" b="0" i="0" dirty="0"/>
              <a:t>)</a:t>
            </a:r>
            <a:endParaRPr lang="en-IN" sz="3600" dirty="0"/>
          </a:p>
          <a:p>
            <a:pPr marL="1028700" lvl="1" indent="-571500">
              <a:buFont typeface="Wingdings" panose="05000000000000000000" pitchFamily="2" charset="2"/>
              <a:buChar char="ü"/>
            </a:pPr>
            <a:r>
              <a:rPr lang="en-US" sz="3600" b="0" i="0" dirty="0"/>
              <a:t>Standards on Related Services (SRSs)</a:t>
            </a:r>
            <a:endParaRPr lang="en-IN" dirty="0"/>
          </a:p>
        </p:txBody>
      </p:sp>
    </p:spTree>
    <p:extLst>
      <p:ext uri="{BB962C8B-B14F-4D97-AF65-F5344CB8AC3E}">
        <p14:creationId xmlns:p14="http://schemas.microsoft.com/office/powerpoint/2010/main" val="356716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5D16A-FF71-7E48-C50E-0E37D1F60BC6}"/>
              </a:ext>
            </a:extLst>
          </p:cNvPr>
          <p:cNvSpPr>
            <a:spLocks noGrp="1"/>
          </p:cNvSpPr>
          <p:nvPr>
            <p:ph type="title"/>
          </p:nvPr>
        </p:nvSpPr>
        <p:spPr>
          <a:xfrm>
            <a:off x="2015068" y="1839691"/>
            <a:ext cx="8794445" cy="1822514"/>
          </a:xfrm>
        </p:spPr>
        <p:txBody>
          <a:bodyPr>
            <a:normAutofit/>
          </a:bodyPr>
          <a:lstStyle/>
          <a:p>
            <a:pPr algn="l"/>
            <a:r>
              <a:rPr lang="en-IN" sz="3600" dirty="0"/>
              <a:t>Brief on Quality Control of Audit and Auditing Firm</a:t>
            </a:r>
          </a:p>
        </p:txBody>
      </p:sp>
      <p:sp>
        <p:nvSpPr>
          <p:cNvPr id="4" name="TextBox 3">
            <a:extLst>
              <a:ext uri="{FF2B5EF4-FFF2-40B4-BE49-F238E27FC236}">
                <a16:creationId xmlns:a16="http://schemas.microsoft.com/office/drawing/2014/main" id="{C7AABD21-CB0D-E833-DDA7-F508D5994A27}"/>
              </a:ext>
            </a:extLst>
          </p:cNvPr>
          <p:cNvSpPr txBox="1"/>
          <p:nvPr/>
        </p:nvSpPr>
        <p:spPr>
          <a:xfrm>
            <a:off x="2015069" y="4933471"/>
            <a:ext cx="8158688" cy="646331"/>
          </a:xfrm>
          <a:prstGeom prst="rect">
            <a:avLst/>
          </a:prstGeom>
          <a:noFill/>
        </p:spPr>
        <p:txBody>
          <a:bodyPr wrap="square" rtlCol="0">
            <a:spAutoFit/>
          </a:bodyPr>
          <a:lstStyle/>
          <a:p>
            <a:r>
              <a:rPr lang="en-IN" dirty="0"/>
              <a:t>SQC1 : </a:t>
            </a:r>
            <a:r>
              <a:rPr lang="en-US" dirty="0"/>
              <a:t>Quality Control for Firms that Perform Audit and Reviews of Historical Financial Information, and other Assurance and Related Services Engagements</a:t>
            </a:r>
            <a:endParaRPr lang="en-IN" dirty="0"/>
          </a:p>
        </p:txBody>
      </p:sp>
    </p:spTree>
    <p:extLst>
      <p:ext uri="{BB962C8B-B14F-4D97-AF65-F5344CB8AC3E}">
        <p14:creationId xmlns:p14="http://schemas.microsoft.com/office/powerpoint/2010/main" val="3329520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0A030E-CE1E-2FF9-1ACB-554D78670F78}"/>
              </a:ext>
            </a:extLst>
          </p:cNvPr>
          <p:cNvSpPr txBox="1"/>
          <p:nvPr/>
        </p:nvSpPr>
        <p:spPr>
          <a:xfrm>
            <a:off x="611969" y="733936"/>
            <a:ext cx="11580031" cy="492443"/>
          </a:xfrm>
          <a:prstGeom prst="rect">
            <a:avLst/>
          </a:prstGeom>
          <a:noFill/>
        </p:spPr>
        <p:txBody>
          <a:bodyPr wrap="square" rtlCol="0">
            <a:spAutoFit/>
          </a:bodyPr>
          <a:lstStyle/>
          <a:p>
            <a:pPr algn="ctr"/>
            <a:r>
              <a:rPr lang="en-US" sz="2600" b="1" i="0" dirty="0">
                <a:effectLst/>
                <a:latin typeface="Space Grotesk"/>
              </a:rPr>
              <a:t>Understanding Quality Control in Audit and Review Engagements:</a:t>
            </a:r>
            <a:endParaRPr lang="en-IN" sz="2600" b="1" dirty="0"/>
          </a:p>
        </p:txBody>
      </p:sp>
      <p:graphicFrame>
        <p:nvGraphicFramePr>
          <p:cNvPr id="11" name="Diagram 10">
            <a:extLst>
              <a:ext uri="{FF2B5EF4-FFF2-40B4-BE49-F238E27FC236}">
                <a16:creationId xmlns:a16="http://schemas.microsoft.com/office/drawing/2014/main" id="{82BBA1BD-6894-8840-21EE-71920F86C453}"/>
              </a:ext>
            </a:extLst>
          </p:cNvPr>
          <p:cNvGraphicFramePr/>
          <p:nvPr>
            <p:extLst>
              <p:ext uri="{D42A27DB-BD31-4B8C-83A1-F6EECF244321}">
                <p14:modId xmlns:p14="http://schemas.microsoft.com/office/powerpoint/2010/main" val="4164441095"/>
              </p:ext>
            </p:extLst>
          </p:nvPr>
        </p:nvGraphicFramePr>
        <p:xfrm>
          <a:off x="2032000" y="1226379"/>
          <a:ext cx="7514771" cy="4893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4751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0" name="Rectangle 9">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2" name="Straight Connector 11">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 name="TextBox 1">
            <a:extLst>
              <a:ext uri="{FF2B5EF4-FFF2-40B4-BE49-F238E27FC236}">
                <a16:creationId xmlns:a16="http://schemas.microsoft.com/office/drawing/2014/main" id="{B9896B09-784B-F7AA-26D8-A83A27ABF87B}"/>
              </a:ext>
            </a:extLst>
          </p:cNvPr>
          <p:cNvSpPr txBox="1"/>
          <p:nvPr/>
        </p:nvSpPr>
        <p:spPr>
          <a:xfrm>
            <a:off x="492369" y="516835"/>
            <a:ext cx="3494429" cy="577284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600" b="1" spc="-50" dirty="0">
                <a:solidFill>
                  <a:srgbClr val="FFFFFF"/>
                </a:solidFill>
                <a:latin typeface="+mj-lt"/>
                <a:ea typeface="+mj-ea"/>
                <a:cs typeface="+mj-cs"/>
              </a:rPr>
              <a:t>Take Control of Quality Assurance:</a:t>
            </a:r>
          </a:p>
          <a:p>
            <a:pPr algn="just" defTabSz="914400">
              <a:lnSpc>
                <a:spcPct val="85000"/>
              </a:lnSpc>
              <a:spcBef>
                <a:spcPct val="0"/>
              </a:spcBef>
              <a:spcAft>
                <a:spcPts val="600"/>
              </a:spcAft>
            </a:pPr>
            <a:r>
              <a:rPr lang="en-US" sz="2800" spc="-50" dirty="0">
                <a:solidFill>
                  <a:srgbClr val="FFFFFF"/>
                </a:solidFill>
                <a:latin typeface="+mj-lt"/>
                <a:ea typeface="+mj-ea"/>
                <a:cs typeface="+mj-cs"/>
              </a:rPr>
              <a:t>Implement Effective Quality Control Systems for Audit and Review Engagements with below mentioned elements</a:t>
            </a:r>
          </a:p>
        </p:txBody>
      </p:sp>
      <p:sp>
        <p:nvSpPr>
          <p:cNvPr id="18" name="Rectangle 17">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3" name="Diagram 2">
            <a:extLst>
              <a:ext uri="{FF2B5EF4-FFF2-40B4-BE49-F238E27FC236}">
                <a16:creationId xmlns:a16="http://schemas.microsoft.com/office/drawing/2014/main" id="{DCEE10DF-5571-23B3-A311-F074CFF62446}"/>
              </a:ext>
            </a:extLst>
          </p:cNvPr>
          <p:cNvGraphicFramePr/>
          <p:nvPr>
            <p:extLst>
              <p:ext uri="{D42A27DB-BD31-4B8C-83A1-F6EECF244321}">
                <p14:modId xmlns:p14="http://schemas.microsoft.com/office/powerpoint/2010/main" val="365405892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1921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0" name="Rectangle 9">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2" name="Straight Connector 11">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3" name="TextBox 2">
            <a:extLst>
              <a:ext uri="{FF2B5EF4-FFF2-40B4-BE49-F238E27FC236}">
                <a16:creationId xmlns:a16="http://schemas.microsoft.com/office/drawing/2014/main" id="{AAD6094F-04F0-4538-A166-D1887757D02E}"/>
              </a:ext>
            </a:extLst>
          </p:cNvPr>
          <p:cNvSpPr txBox="1"/>
          <p:nvPr/>
        </p:nvSpPr>
        <p:spPr>
          <a:xfrm>
            <a:off x="492370" y="516835"/>
            <a:ext cx="3084844" cy="577284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600" b="1" spc="-50" dirty="0">
                <a:solidFill>
                  <a:srgbClr val="FFFFFF"/>
                </a:solidFill>
                <a:latin typeface="+mj-lt"/>
                <a:ea typeface="+mj-ea"/>
                <a:cs typeface="+mj-cs"/>
              </a:rPr>
              <a:t>Elements of an Effective Quality Control System for the Firm:</a:t>
            </a:r>
          </a:p>
        </p:txBody>
      </p:sp>
      <p:sp>
        <p:nvSpPr>
          <p:cNvPr id="18" name="Rectangle 17">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2" name="Diagram 1">
            <a:extLst>
              <a:ext uri="{FF2B5EF4-FFF2-40B4-BE49-F238E27FC236}">
                <a16:creationId xmlns:a16="http://schemas.microsoft.com/office/drawing/2014/main" id="{394A3400-5CB9-5491-8EBF-8E23B35C9356}"/>
              </a:ext>
            </a:extLst>
          </p:cNvPr>
          <p:cNvGraphicFramePr/>
          <p:nvPr>
            <p:extLst>
              <p:ext uri="{D42A27DB-BD31-4B8C-83A1-F6EECF244321}">
                <p14:modId xmlns:p14="http://schemas.microsoft.com/office/powerpoint/2010/main" val="339658928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355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0" name="Rectangle 9">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2" name="Straight Connector 11">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3" name="TextBox 2">
            <a:extLst>
              <a:ext uri="{FF2B5EF4-FFF2-40B4-BE49-F238E27FC236}">
                <a16:creationId xmlns:a16="http://schemas.microsoft.com/office/drawing/2014/main" id="{AAD6094F-04F0-4538-A166-D1887757D02E}"/>
              </a:ext>
            </a:extLst>
          </p:cNvPr>
          <p:cNvSpPr txBox="1"/>
          <p:nvPr/>
        </p:nvSpPr>
        <p:spPr>
          <a:xfrm>
            <a:off x="492370" y="516835"/>
            <a:ext cx="3084844" cy="577284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600" b="1" spc="-50" dirty="0">
                <a:solidFill>
                  <a:srgbClr val="FFFFFF"/>
                </a:solidFill>
                <a:latin typeface="+mj-lt"/>
                <a:ea typeface="+mj-ea"/>
                <a:cs typeface="+mj-cs"/>
              </a:rPr>
              <a:t>Elements of an Effective Quality Control System for the Firm :</a:t>
            </a:r>
          </a:p>
        </p:txBody>
      </p:sp>
      <p:sp>
        <p:nvSpPr>
          <p:cNvPr id="18" name="Rectangle 17">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2" name="Diagram 1">
            <a:extLst>
              <a:ext uri="{FF2B5EF4-FFF2-40B4-BE49-F238E27FC236}">
                <a16:creationId xmlns:a16="http://schemas.microsoft.com/office/drawing/2014/main" id="{394A3400-5CB9-5491-8EBF-8E23B35C9356}"/>
              </a:ext>
            </a:extLst>
          </p:cNvPr>
          <p:cNvGraphicFramePr/>
          <p:nvPr>
            <p:extLst>
              <p:ext uri="{D42A27DB-BD31-4B8C-83A1-F6EECF244321}">
                <p14:modId xmlns:p14="http://schemas.microsoft.com/office/powerpoint/2010/main" val="47923044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6047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0" name="Rectangle 9">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2" name="Straight Connector 11">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3" name="TextBox 2">
            <a:extLst>
              <a:ext uri="{FF2B5EF4-FFF2-40B4-BE49-F238E27FC236}">
                <a16:creationId xmlns:a16="http://schemas.microsoft.com/office/drawing/2014/main" id="{AAD6094F-04F0-4538-A166-D1887757D02E}"/>
              </a:ext>
            </a:extLst>
          </p:cNvPr>
          <p:cNvSpPr txBox="1"/>
          <p:nvPr/>
        </p:nvSpPr>
        <p:spPr>
          <a:xfrm>
            <a:off x="492370" y="516835"/>
            <a:ext cx="3084844" cy="577284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600" b="1" spc="-50" dirty="0">
                <a:solidFill>
                  <a:srgbClr val="FFFFFF"/>
                </a:solidFill>
                <a:latin typeface="+mj-lt"/>
                <a:ea typeface="+mj-ea"/>
                <a:cs typeface="+mj-cs"/>
              </a:rPr>
              <a:t>Elements of an Effective Quality Control System for the Firm :</a:t>
            </a:r>
          </a:p>
        </p:txBody>
      </p:sp>
      <p:sp>
        <p:nvSpPr>
          <p:cNvPr id="18" name="Rectangle 17">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2" name="Diagram 1">
            <a:extLst>
              <a:ext uri="{FF2B5EF4-FFF2-40B4-BE49-F238E27FC236}">
                <a16:creationId xmlns:a16="http://schemas.microsoft.com/office/drawing/2014/main" id="{394A3400-5CB9-5491-8EBF-8E23B35C9356}"/>
              </a:ext>
            </a:extLst>
          </p:cNvPr>
          <p:cNvGraphicFramePr/>
          <p:nvPr>
            <p:extLst>
              <p:ext uri="{D42A27DB-BD31-4B8C-83A1-F6EECF244321}">
                <p14:modId xmlns:p14="http://schemas.microsoft.com/office/powerpoint/2010/main" val="1605897344"/>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8732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F1FBD9ED-634D-4A6C-B5FE-A2D45EC48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44" name="Rectangle 43">
            <a:extLst>
              <a:ext uri="{FF2B5EF4-FFF2-40B4-BE49-F238E27FC236}">
                <a16:creationId xmlns:a16="http://schemas.microsoft.com/office/drawing/2014/main" id="{A78A33AE-58B7-4282-8E4F-4824411525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45" name="Straight Connector 44">
            <a:extLst>
              <a:ext uri="{FF2B5EF4-FFF2-40B4-BE49-F238E27FC236}">
                <a16:creationId xmlns:a16="http://schemas.microsoft.com/office/drawing/2014/main" id="{4D4D9825-BF05-4FC7-94DE-0E7C866993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6" name="Rectangle 45">
            <a:extLst>
              <a:ext uri="{FF2B5EF4-FFF2-40B4-BE49-F238E27FC236}">
                <a16:creationId xmlns:a16="http://schemas.microsoft.com/office/drawing/2014/main" id="{843969B5-FE3E-4150-B93F-B908A270C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11FCBB93-2B1C-491C-903C-769C626EA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4" name="TextBox 3">
            <a:extLst>
              <a:ext uri="{FF2B5EF4-FFF2-40B4-BE49-F238E27FC236}">
                <a16:creationId xmlns:a16="http://schemas.microsoft.com/office/drawing/2014/main" id="{E0F94627-5EB3-D0E5-B72C-76B19E90CDCF}"/>
              </a:ext>
            </a:extLst>
          </p:cNvPr>
          <p:cNvSpPr txBox="1"/>
          <p:nvPr/>
        </p:nvSpPr>
        <p:spPr>
          <a:xfrm>
            <a:off x="492371" y="2653800"/>
            <a:ext cx="3084844" cy="3335519"/>
          </a:xfrm>
          <a:prstGeom prst="rect">
            <a:avLst/>
          </a:prstGeom>
        </p:spPr>
        <p:txBody>
          <a:bodyPr vert="horz" lIns="0" tIns="45720" rIns="0" bIns="45720" rtlCol="0">
            <a:normAutofit/>
          </a:bodyPr>
          <a:lstStyle/>
          <a:p>
            <a:pPr defTabSz="914400">
              <a:lnSpc>
                <a:spcPct val="90000"/>
              </a:lnSpc>
              <a:spcBef>
                <a:spcPct val="0"/>
              </a:spcBef>
              <a:spcAft>
                <a:spcPts val="600"/>
              </a:spcAft>
              <a:buClr>
                <a:schemeClr val="accent1"/>
              </a:buClr>
              <a:buFont typeface="Calibri" panose="020F0502020204030204" pitchFamily="34" charset="0"/>
            </a:pPr>
            <a:r>
              <a:rPr lang="en-US" sz="1500" b="1" spc="-50" dirty="0">
                <a:solidFill>
                  <a:srgbClr val="FFFFFF"/>
                </a:solidFill>
              </a:rPr>
              <a:t>Quality Control Implementation in Practice for Audit and Review Firms:</a:t>
            </a:r>
          </a:p>
          <a:p>
            <a:pPr defTabSz="914400">
              <a:lnSpc>
                <a:spcPct val="90000"/>
              </a:lnSpc>
              <a:spcBef>
                <a:spcPct val="0"/>
              </a:spcBef>
              <a:spcAft>
                <a:spcPts val="600"/>
              </a:spcAft>
              <a:buClr>
                <a:schemeClr val="accent1"/>
              </a:buClr>
              <a:buFont typeface="Calibri" panose="020F0502020204030204" pitchFamily="34" charset="0"/>
            </a:pPr>
            <a:r>
              <a:rPr lang="en-US" sz="1500" spc="-50" dirty="0">
                <a:solidFill>
                  <a:srgbClr val="FFFFFF"/>
                </a:solidFill>
              </a:rPr>
              <a:t>Continuous Improvement and Monitoring of Quality Control Processes</a:t>
            </a:r>
          </a:p>
        </p:txBody>
      </p:sp>
      <p:sp>
        <p:nvSpPr>
          <p:cNvPr id="48" name="Rectangle 47">
            <a:extLst>
              <a:ext uri="{FF2B5EF4-FFF2-40B4-BE49-F238E27FC236}">
                <a16:creationId xmlns:a16="http://schemas.microsoft.com/office/drawing/2014/main" id="{650464D7-9DE6-4DE1-865A-27A05DB1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pic>
        <p:nvPicPr>
          <p:cNvPr id="3" name="Picture 2">
            <a:extLst>
              <a:ext uri="{FF2B5EF4-FFF2-40B4-BE49-F238E27FC236}">
                <a16:creationId xmlns:a16="http://schemas.microsoft.com/office/drawing/2014/main" id="{95FE5B5C-B86B-A3F1-4D53-409934EFA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8132" y="1569293"/>
            <a:ext cx="7934129" cy="3730054"/>
          </a:xfrm>
          <a:prstGeom prst="rect">
            <a:avLst/>
          </a:prstGeom>
        </p:spPr>
      </p:pic>
    </p:spTree>
    <p:extLst>
      <p:ext uri="{BB962C8B-B14F-4D97-AF65-F5344CB8AC3E}">
        <p14:creationId xmlns:p14="http://schemas.microsoft.com/office/powerpoint/2010/main" val="2834681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551225B-8CFC-6305-AFA2-5D4E91786785}"/>
              </a:ext>
            </a:extLst>
          </p:cNvPr>
          <p:cNvGraphicFramePr/>
          <p:nvPr>
            <p:extLst>
              <p:ext uri="{D42A27DB-BD31-4B8C-83A1-F6EECF244321}">
                <p14:modId xmlns:p14="http://schemas.microsoft.com/office/powerpoint/2010/main" val="2592710442"/>
              </p:ext>
            </p:extLst>
          </p:nvPr>
        </p:nvGraphicFramePr>
        <p:xfrm>
          <a:off x="1715908" y="259644"/>
          <a:ext cx="9098844" cy="587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1415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160" y="538480"/>
            <a:ext cx="7904480" cy="474027"/>
          </a:xfrm>
        </p:spPr>
        <p:txBody>
          <a:bodyPr>
            <a:normAutofit/>
          </a:bodyPr>
          <a:lstStyle/>
          <a:p>
            <a:r>
              <a:rPr lang="en-IN" sz="2800" dirty="0"/>
              <a:t>Publications/study material issued by ICAI:</a:t>
            </a:r>
          </a:p>
        </p:txBody>
      </p:sp>
      <p:graphicFrame>
        <p:nvGraphicFramePr>
          <p:cNvPr id="4" name="Table 3"/>
          <p:cNvGraphicFramePr>
            <a:graphicFrameLocks noGrp="1"/>
          </p:cNvGraphicFramePr>
          <p:nvPr>
            <p:extLst>
              <p:ext uri="{D42A27DB-BD31-4B8C-83A1-F6EECF244321}">
                <p14:modId xmlns:p14="http://schemas.microsoft.com/office/powerpoint/2010/main" val="1290391057"/>
              </p:ext>
            </p:extLst>
          </p:nvPr>
        </p:nvGraphicFramePr>
        <p:xfrm>
          <a:off x="802640" y="1524000"/>
          <a:ext cx="8910320" cy="2898072"/>
        </p:xfrm>
        <a:graphic>
          <a:graphicData uri="http://schemas.openxmlformats.org/drawingml/2006/table">
            <a:tbl>
              <a:tblPr firstRow="1" bandRow="1">
                <a:tableStyleId>{5C22544A-7EE6-4342-B048-85BDC9FD1C3A}</a:tableStyleId>
              </a:tblPr>
              <a:tblGrid>
                <a:gridCol w="4455160">
                  <a:extLst>
                    <a:ext uri="{9D8B030D-6E8A-4147-A177-3AD203B41FA5}">
                      <a16:colId xmlns:a16="http://schemas.microsoft.com/office/drawing/2014/main" val="20000"/>
                    </a:ext>
                  </a:extLst>
                </a:gridCol>
                <a:gridCol w="4455160">
                  <a:extLst>
                    <a:ext uri="{9D8B030D-6E8A-4147-A177-3AD203B41FA5}">
                      <a16:colId xmlns:a16="http://schemas.microsoft.com/office/drawing/2014/main" val="20001"/>
                    </a:ext>
                  </a:extLst>
                </a:gridCol>
              </a:tblGrid>
              <a:tr h="322648">
                <a:tc>
                  <a:txBody>
                    <a:bodyPr/>
                    <a:lstStyle/>
                    <a:p>
                      <a:r>
                        <a:rPr lang="en-IN" dirty="0"/>
                        <a:t>Publication/Material</a:t>
                      </a:r>
                    </a:p>
                  </a:txBody>
                  <a:tcPr/>
                </a:tc>
                <a:tc>
                  <a:txBody>
                    <a:bodyPr/>
                    <a:lstStyle/>
                    <a:p>
                      <a:r>
                        <a:rPr lang="en-IN" dirty="0"/>
                        <a:t>Link</a:t>
                      </a:r>
                    </a:p>
                  </a:txBody>
                  <a:tcPr/>
                </a:tc>
                <a:extLst>
                  <a:ext uri="{0D108BD9-81ED-4DB2-BD59-A6C34878D82A}">
                    <a16:rowId xmlns:a16="http://schemas.microsoft.com/office/drawing/2014/main" val="10000"/>
                  </a:ext>
                </a:extLst>
              </a:tr>
              <a:tr h="1680428">
                <a:tc>
                  <a:txBody>
                    <a:bodyPr/>
                    <a:lstStyle/>
                    <a:p>
                      <a:r>
                        <a:rPr lang="en-IN" dirty="0">
                          <a:solidFill>
                            <a:schemeClr val="tx1"/>
                          </a:solidFill>
                        </a:rPr>
                        <a:t>Complete</a:t>
                      </a:r>
                      <a:r>
                        <a:rPr lang="en-IN" baseline="0" dirty="0">
                          <a:solidFill>
                            <a:schemeClr val="tx1"/>
                          </a:solidFill>
                        </a:rPr>
                        <a:t> text on SQC 1</a:t>
                      </a:r>
                      <a:endParaRPr lang="en-IN" dirty="0">
                        <a:solidFill>
                          <a:schemeClr val="tx1"/>
                        </a:solidFill>
                      </a:endParaRPr>
                    </a:p>
                  </a:txBody>
                  <a:tcPr/>
                </a:tc>
                <a:tc>
                  <a:txBody>
                    <a:bodyPr/>
                    <a:lstStyle/>
                    <a:p>
                      <a:r>
                        <a:rPr lang="en-US" dirty="0">
                          <a:solidFill>
                            <a:schemeClr val="tx1"/>
                          </a:solidFill>
                          <a:hlinkClick r:id="rId2"/>
                        </a:rPr>
                        <a:t>Text on SQC 1, “Quality Control for Firms that Perform Audit and Reviews of Historical Financial Information, and other Assurance and Related Services Engagements</a:t>
                      </a:r>
                      <a:endParaRPr lang="en-IN" dirty="0">
                        <a:solidFill>
                          <a:schemeClr val="tx1"/>
                        </a:solidFill>
                      </a:endParaRPr>
                    </a:p>
                  </a:txBody>
                  <a:tcPr/>
                </a:tc>
                <a:extLst>
                  <a:ext uri="{0D108BD9-81ED-4DB2-BD59-A6C34878D82A}">
                    <a16:rowId xmlns:a16="http://schemas.microsoft.com/office/drawing/2014/main" val="10001"/>
                  </a:ext>
                </a:extLst>
              </a:tr>
              <a:tr h="425942">
                <a:tc>
                  <a:txBody>
                    <a:bodyPr/>
                    <a:lstStyle/>
                    <a:p>
                      <a:r>
                        <a:rPr lang="en-IN" dirty="0">
                          <a:solidFill>
                            <a:schemeClr val="tx1"/>
                          </a:solidFill>
                        </a:rPr>
                        <a:t>Implementation Guide to SQC 1</a:t>
                      </a:r>
                    </a:p>
                  </a:txBody>
                  <a:tcPr/>
                </a:tc>
                <a:tc>
                  <a:txBody>
                    <a:bodyPr/>
                    <a:lstStyle/>
                    <a:p>
                      <a:r>
                        <a:rPr lang="en-IN" dirty="0">
                          <a:solidFill>
                            <a:schemeClr val="tx1"/>
                          </a:solidFill>
                          <a:hlinkClick r:id="rId3"/>
                        </a:rPr>
                        <a:t>Guidance Note on SQC-1</a:t>
                      </a:r>
                      <a:endParaRPr lang="en-IN" dirty="0">
                        <a:solidFill>
                          <a:schemeClr val="tx1"/>
                        </a:solidFill>
                      </a:endParaRPr>
                    </a:p>
                  </a:txBody>
                  <a:tcPr/>
                </a:tc>
                <a:extLst>
                  <a:ext uri="{0D108BD9-81ED-4DB2-BD59-A6C34878D82A}">
                    <a16:rowId xmlns:a16="http://schemas.microsoft.com/office/drawing/2014/main" val="10002"/>
                  </a:ext>
                </a:extLst>
              </a:tr>
              <a:tr h="425942">
                <a:tc>
                  <a:txBody>
                    <a:bodyPr/>
                    <a:lstStyle/>
                    <a:p>
                      <a:r>
                        <a:rPr lang="en-IN" dirty="0">
                          <a:solidFill>
                            <a:schemeClr val="tx1"/>
                          </a:solidFill>
                        </a:rPr>
                        <a:t>Auditing &amp; Assurance Standards Board</a:t>
                      </a:r>
                    </a:p>
                  </a:txBody>
                  <a:tcPr/>
                </a:tc>
                <a:tc>
                  <a:txBody>
                    <a:bodyPr/>
                    <a:lstStyle/>
                    <a:p>
                      <a:r>
                        <a:rPr lang="en-IN" dirty="0">
                          <a:solidFill>
                            <a:schemeClr val="tx1"/>
                          </a:solidFill>
                          <a:hlinkClick r:id="rId4"/>
                        </a:rPr>
                        <a:t>ICAI Publications</a:t>
                      </a:r>
                      <a:endParaRPr lang="en-IN" dirty="0">
                        <a:solidFill>
                          <a:schemeClr val="tx1"/>
                        </a:solidFill>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42454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5920"/>
            <a:ext cx="2500813" cy="523220"/>
          </a:xfrm>
          <a:prstGeom prst="rect">
            <a:avLst/>
          </a:prstGeom>
          <a:noFill/>
        </p:spPr>
        <p:txBody>
          <a:bodyPr wrap="none" rtlCol="0">
            <a:spAutoFit/>
          </a:bodyPr>
          <a:lstStyle/>
          <a:p>
            <a:r>
              <a:rPr lang="en-IN" sz="2800" b="1" dirty="0"/>
              <a:t>Brain Storming:</a:t>
            </a:r>
          </a:p>
        </p:txBody>
      </p:sp>
      <p:pic>
        <p:nvPicPr>
          <p:cNvPr id="2050" name="Picture 2" descr="C:\Program Files (x86)\Microsoft Office\MEDIA\CAGCAT10\j01958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7329" y="73184"/>
            <a:ext cx="1690281" cy="145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 y="1148080"/>
            <a:ext cx="8134086" cy="4524315"/>
          </a:xfrm>
          <a:prstGeom prst="rect">
            <a:avLst/>
          </a:prstGeom>
          <a:noFill/>
        </p:spPr>
        <p:txBody>
          <a:bodyPr wrap="none" rtlCol="0">
            <a:spAutoFit/>
          </a:bodyPr>
          <a:lstStyle/>
          <a:p>
            <a:r>
              <a:rPr lang="en-US" dirty="0"/>
              <a:t>i. Independence required by the Code is applicable to:</a:t>
            </a:r>
          </a:p>
          <a:p>
            <a:r>
              <a:rPr lang="en-US" dirty="0"/>
              <a:t>	a) Firm and Firm's personnel</a:t>
            </a:r>
          </a:p>
          <a:p>
            <a:r>
              <a:rPr lang="en-US" dirty="0"/>
              <a:t>	b) Network firm personnel</a:t>
            </a:r>
          </a:p>
          <a:p>
            <a:r>
              <a:rPr lang="en-US" dirty="0"/>
              <a:t>	c) Experts contracted by the firm</a:t>
            </a:r>
          </a:p>
          <a:p>
            <a:r>
              <a:rPr lang="en-US" dirty="0"/>
              <a:t>	d) All of the above </a:t>
            </a:r>
          </a:p>
          <a:p>
            <a:endParaRPr lang="en-US" dirty="0"/>
          </a:p>
          <a:p>
            <a:r>
              <a:rPr lang="en-US" dirty="0"/>
              <a:t>ii. What consideration should be exercised before acceptance or re-acceptance of a</a:t>
            </a:r>
          </a:p>
          <a:p>
            <a:r>
              <a:rPr lang="en-US" dirty="0"/>
              <a:t>    client relationship or specific engagement?</a:t>
            </a:r>
          </a:p>
          <a:p>
            <a:r>
              <a:rPr lang="en-US" dirty="0"/>
              <a:t>	a) Business reputation of client's principal owners, key management, related</a:t>
            </a:r>
          </a:p>
          <a:p>
            <a:r>
              <a:rPr lang="en-US" dirty="0"/>
              <a:t>	parties and those charged with governance</a:t>
            </a:r>
          </a:p>
          <a:p>
            <a:r>
              <a:rPr lang="en-US" dirty="0"/>
              <a:t>	b) Limitation on the scope of work and involvement, if any, in money laundering</a:t>
            </a:r>
          </a:p>
          <a:p>
            <a:r>
              <a:rPr lang="en-US" dirty="0"/>
              <a:t>	activities</a:t>
            </a:r>
          </a:p>
          <a:p>
            <a:r>
              <a:rPr lang="en-US" dirty="0"/>
              <a:t>	c) Reason for proposed appointment of the firm and non-reappointment of the</a:t>
            </a:r>
          </a:p>
          <a:p>
            <a:r>
              <a:rPr lang="en-US" dirty="0"/>
              <a:t>	previous firm</a:t>
            </a:r>
          </a:p>
          <a:p>
            <a:r>
              <a:rPr lang="en-US" dirty="0"/>
              <a:t>	d) All of the above</a:t>
            </a:r>
          </a:p>
          <a:p>
            <a:r>
              <a:rPr lang="en-US" dirty="0"/>
              <a:t>	</a:t>
            </a:r>
          </a:p>
        </p:txBody>
      </p:sp>
      <p:pic>
        <p:nvPicPr>
          <p:cNvPr id="5" name="Graphic 4" descr="Checkmark with solid fill">
            <a:extLst>
              <a:ext uri="{FF2B5EF4-FFF2-40B4-BE49-F238E27FC236}">
                <a16:creationId xmlns:a16="http://schemas.microsoft.com/office/drawing/2014/main" id="{041E4F6D-922C-0F1C-F3F9-8BBF47E0AE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3910" y="2225040"/>
            <a:ext cx="462280" cy="462280"/>
          </a:xfrm>
          <a:prstGeom prst="rect">
            <a:avLst/>
          </a:prstGeom>
        </p:spPr>
      </p:pic>
      <p:pic>
        <p:nvPicPr>
          <p:cNvPr id="6" name="Graphic 5" descr="Checkmark with solid fill">
            <a:extLst>
              <a:ext uri="{FF2B5EF4-FFF2-40B4-BE49-F238E27FC236}">
                <a16:creationId xmlns:a16="http://schemas.microsoft.com/office/drawing/2014/main" id="{F6CCA271-6AD7-DE52-B2B2-637CCBB290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3910" y="4937760"/>
            <a:ext cx="462280" cy="462280"/>
          </a:xfrm>
          <a:prstGeom prst="rect">
            <a:avLst/>
          </a:prstGeom>
        </p:spPr>
      </p:pic>
    </p:spTree>
    <p:extLst>
      <p:ext uri="{BB962C8B-B14F-4D97-AF65-F5344CB8AC3E}">
        <p14:creationId xmlns:p14="http://schemas.microsoft.com/office/powerpoint/2010/main" val="390059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AAE3770-609E-4289-8B0A-45119D43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35" name="Rectangle 34">
            <a:extLst>
              <a:ext uri="{FF2B5EF4-FFF2-40B4-BE49-F238E27FC236}">
                <a16:creationId xmlns:a16="http://schemas.microsoft.com/office/drawing/2014/main" id="{AA8B6BCE-776F-41C6-B8BE-87214BA6A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36" name="Straight Connector 35">
            <a:extLst>
              <a:ext uri="{FF2B5EF4-FFF2-40B4-BE49-F238E27FC236}">
                <a16:creationId xmlns:a16="http://schemas.microsoft.com/office/drawing/2014/main" id="{8BA5AC9C-E659-489D-8683-D019CE12A7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Desk with productivity items">
            <a:extLst>
              <a:ext uri="{FF2B5EF4-FFF2-40B4-BE49-F238E27FC236}">
                <a16:creationId xmlns:a16="http://schemas.microsoft.com/office/drawing/2014/main" id="{C3B99BE8-206D-2EA5-D4BC-5DF094932BDF}"/>
              </a:ext>
            </a:extLst>
          </p:cNvPr>
          <p:cNvPicPr>
            <a:picLocks noChangeAspect="1"/>
          </p:cNvPicPr>
          <p:nvPr/>
        </p:nvPicPr>
        <p:blipFill rotWithShape="1">
          <a:blip r:embed="rId2"/>
          <a:srcRect t="7088" b="32517"/>
          <a:stretch/>
        </p:blipFill>
        <p:spPr>
          <a:xfrm>
            <a:off x="-32" y="10"/>
            <a:ext cx="12192031" cy="4915066"/>
          </a:xfrm>
          <a:prstGeom prst="rect">
            <a:avLst/>
          </a:prstGeom>
        </p:spPr>
      </p:pic>
      <p:sp>
        <p:nvSpPr>
          <p:cNvPr id="37" name="Rectangle 36">
            <a:extLst>
              <a:ext uri="{FF2B5EF4-FFF2-40B4-BE49-F238E27FC236}">
                <a16:creationId xmlns:a16="http://schemas.microsoft.com/office/drawing/2014/main" id="{6AD22785-3875-4BC9-9DB1-E9CBB5818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 name="Title 1">
            <a:extLst>
              <a:ext uri="{FF2B5EF4-FFF2-40B4-BE49-F238E27FC236}">
                <a16:creationId xmlns:a16="http://schemas.microsoft.com/office/drawing/2014/main" id="{3AA35CB6-B76C-0C11-6006-0EBE71C470C6}"/>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sz="3600" dirty="0">
                <a:solidFill>
                  <a:srgbClr val="FFFFFF"/>
                </a:solidFill>
              </a:rPr>
              <a:t>Brief on Quality Control of Audit and Auditing Firm</a:t>
            </a:r>
          </a:p>
        </p:txBody>
      </p:sp>
      <p:sp>
        <p:nvSpPr>
          <p:cNvPr id="3" name="Text Placeholder 2">
            <a:extLst>
              <a:ext uri="{FF2B5EF4-FFF2-40B4-BE49-F238E27FC236}">
                <a16:creationId xmlns:a16="http://schemas.microsoft.com/office/drawing/2014/main" id="{4D5C7B21-D013-3D83-C41D-AA2845C84325}"/>
              </a:ext>
            </a:extLst>
          </p:cNvPr>
          <p:cNvSpPr>
            <a:spLocks noGrp="1"/>
          </p:cNvSpPr>
          <p:nvPr>
            <p:ph type="body" idx="1"/>
          </p:nvPr>
        </p:nvSpPr>
        <p:spPr>
          <a:xfrm>
            <a:off x="1065212" y="5943600"/>
            <a:ext cx="10058400" cy="543513"/>
          </a:xfrm>
        </p:spPr>
        <p:txBody>
          <a:bodyPr vert="horz" lIns="91440" tIns="45720" rIns="91440" bIns="45720" rtlCol="0">
            <a:normAutofit/>
          </a:bodyPr>
          <a:lstStyle/>
          <a:p>
            <a:r>
              <a:rPr lang="en-US" sz="1500" dirty="0">
                <a:solidFill>
                  <a:srgbClr val="FFFFFF"/>
                </a:solidFill>
              </a:rPr>
              <a:t>SA 220 : Quality Control for an Audit of Financial Statements</a:t>
            </a:r>
          </a:p>
        </p:txBody>
      </p:sp>
      <p:sp>
        <p:nvSpPr>
          <p:cNvPr id="38" name="Rectangle 37">
            <a:extLst>
              <a:ext uri="{FF2B5EF4-FFF2-40B4-BE49-F238E27FC236}">
                <a16:creationId xmlns:a16="http://schemas.microsoft.com/office/drawing/2014/main" id="{61519FF7-2605-43FB-9A2A-4747361D6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1490410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B740F9-95FE-B2B5-2FED-F04AD4AF4750}"/>
              </a:ext>
            </a:extLst>
          </p:cNvPr>
          <p:cNvSpPr txBox="1"/>
          <p:nvPr/>
        </p:nvSpPr>
        <p:spPr>
          <a:xfrm>
            <a:off x="1034473" y="1077919"/>
            <a:ext cx="3358933" cy="523220"/>
          </a:xfrm>
          <a:prstGeom prst="rect">
            <a:avLst/>
          </a:prstGeom>
          <a:noFill/>
        </p:spPr>
        <p:txBody>
          <a:bodyPr wrap="none" rtlCol="0">
            <a:spAutoFit/>
          </a:bodyPr>
          <a:lstStyle/>
          <a:p>
            <a:r>
              <a:rPr lang="en-IN" sz="2800" b="1" dirty="0"/>
              <a:t>Objective of SA 220 :</a:t>
            </a:r>
          </a:p>
        </p:txBody>
      </p:sp>
      <p:sp>
        <p:nvSpPr>
          <p:cNvPr id="3" name="TextBox 2">
            <a:extLst>
              <a:ext uri="{FF2B5EF4-FFF2-40B4-BE49-F238E27FC236}">
                <a16:creationId xmlns:a16="http://schemas.microsoft.com/office/drawing/2014/main" id="{70B9954B-F6D9-2FB1-CD8B-9A854BABEA6B}"/>
              </a:ext>
            </a:extLst>
          </p:cNvPr>
          <p:cNvSpPr txBox="1"/>
          <p:nvPr/>
        </p:nvSpPr>
        <p:spPr>
          <a:xfrm>
            <a:off x="1034473" y="1775950"/>
            <a:ext cx="9893300" cy="1754326"/>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SA 220 sets out the requirements and guidance for quality control for audits of financial statements.</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Its purpose is to ensure that the audit is performed with the highest level of quality </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Auditor maintains and applies appropriate quality control procedures throughout the audit engagement.</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The objective of the auditor is to implement quality control procedures at the engagement level that provide the auditor with reasonable assurance that</a:t>
            </a:r>
          </a:p>
        </p:txBody>
      </p:sp>
      <p:sp>
        <p:nvSpPr>
          <p:cNvPr id="4" name="TextBox 3">
            <a:extLst>
              <a:ext uri="{FF2B5EF4-FFF2-40B4-BE49-F238E27FC236}">
                <a16:creationId xmlns:a16="http://schemas.microsoft.com/office/drawing/2014/main" id="{0EFC2EB4-D15F-F058-872F-87688194660D}"/>
              </a:ext>
            </a:extLst>
          </p:cNvPr>
          <p:cNvSpPr txBox="1"/>
          <p:nvPr/>
        </p:nvSpPr>
        <p:spPr>
          <a:xfrm>
            <a:off x="1123373" y="3705087"/>
            <a:ext cx="9395842" cy="523220"/>
          </a:xfrm>
          <a:prstGeom prst="rect">
            <a:avLst/>
          </a:prstGeom>
          <a:noFill/>
        </p:spPr>
        <p:txBody>
          <a:bodyPr wrap="none" rtlCol="0">
            <a:spAutoFit/>
          </a:bodyPr>
          <a:lstStyle/>
          <a:p>
            <a:r>
              <a:rPr lang="en-IN" sz="2800" b="1" dirty="0"/>
              <a:t>System of Quality Control and Role of Engagement Teams :</a:t>
            </a:r>
          </a:p>
        </p:txBody>
      </p:sp>
      <p:sp>
        <p:nvSpPr>
          <p:cNvPr id="5" name="TextBox 4">
            <a:extLst>
              <a:ext uri="{FF2B5EF4-FFF2-40B4-BE49-F238E27FC236}">
                <a16:creationId xmlns:a16="http://schemas.microsoft.com/office/drawing/2014/main" id="{EDB3E916-84CA-A75D-25FE-4C51F312DFB7}"/>
              </a:ext>
            </a:extLst>
          </p:cNvPr>
          <p:cNvSpPr txBox="1"/>
          <p:nvPr/>
        </p:nvSpPr>
        <p:spPr>
          <a:xfrm>
            <a:off x="1123373" y="4425864"/>
            <a:ext cx="10350500" cy="1200329"/>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Quality control systems, policies and procedures are the responsibility of the audit firm.</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The firm and its personnel comply with professional standards and regulatory and legal requirements; and </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The reports issued by the firm or engagement partners are appropriate in the circumstances</a:t>
            </a:r>
          </a:p>
          <a:p>
            <a:pPr algn="just"/>
            <a:r>
              <a:rPr lang="en-US" dirty="0">
                <a:latin typeface="Calibri Light" panose="020F0302020204030204" pitchFamily="34" charset="0"/>
                <a:ea typeface="Calibri Light" panose="020F0302020204030204" pitchFamily="34" charset="0"/>
                <a:cs typeface="Calibri Light" panose="020F0302020204030204" pitchFamily="34" charset="0"/>
              </a:rPr>
              <a:t>      This SA is premised on the basis that the firm is subject to SQC 1</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20253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CC1730-9F07-7608-B312-3978E6A930FC}"/>
              </a:ext>
            </a:extLst>
          </p:cNvPr>
          <p:cNvSpPr txBox="1"/>
          <p:nvPr/>
        </p:nvSpPr>
        <p:spPr>
          <a:xfrm>
            <a:off x="749299" y="742146"/>
            <a:ext cx="9363529" cy="954107"/>
          </a:xfrm>
          <a:prstGeom prst="rect">
            <a:avLst/>
          </a:prstGeom>
          <a:noFill/>
        </p:spPr>
        <p:txBody>
          <a:bodyPr wrap="square">
            <a:spAutoFit/>
          </a:bodyPr>
          <a:lstStyle/>
          <a:p>
            <a:r>
              <a:rPr lang="en-IN" sz="2800" b="1" dirty="0"/>
              <a:t>Elements of Quality Control in Audits of Financial Statements:</a:t>
            </a:r>
          </a:p>
        </p:txBody>
      </p:sp>
      <p:graphicFrame>
        <p:nvGraphicFramePr>
          <p:cNvPr id="8" name="Table 7">
            <a:extLst>
              <a:ext uri="{FF2B5EF4-FFF2-40B4-BE49-F238E27FC236}">
                <a16:creationId xmlns:a16="http://schemas.microsoft.com/office/drawing/2014/main" id="{AD7300DB-6BD2-A64B-BA6C-555C233F8CEC}"/>
              </a:ext>
            </a:extLst>
          </p:cNvPr>
          <p:cNvGraphicFramePr>
            <a:graphicFrameLocks noGrp="1"/>
          </p:cNvGraphicFramePr>
          <p:nvPr>
            <p:extLst>
              <p:ext uri="{D42A27DB-BD31-4B8C-83A1-F6EECF244321}">
                <p14:modId xmlns:p14="http://schemas.microsoft.com/office/powerpoint/2010/main" val="137440305"/>
              </p:ext>
            </p:extLst>
          </p:nvPr>
        </p:nvGraphicFramePr>
        <p:xfrm>
          <a:off x="749300" y="1150027"/>
          <a:ext cx="10731500" cy="5128853"/>
        </p:xfrm>
        <a:graphic>
          <a:graphicData uri="http://schemas.openxmlformats.org/drawingml/2006/table">
            <a:tbl>
              <a:tblPr firstRow="1" bandRow="1">
                <a:tableStyleId>{00A15C55-8517-42AA-B614-E9B94910E393}</a:tableStyleId>
              </a:tblPr>
              <a:tblGrid>
                <a:gridCol w="812800">
                  <a:extLst>
                    <a:ext uri="{9D8B030D-6E8A-4147-A177-3AD203B41FA5}">
                      <a16:colId xmlns:a16="http://schemas.microsoft.com/office/drawing/2014/main" val="4078897456"/>
                    </a:ext>
                  </a:extLst>
                </a:gridCol>
                <a:gridCol w="1981200">
                  <a:extLst>
                    <a:ext uri="{9D8B030D-6E8A-4147-A177-3AD203B41FA5}">
                      <a16:colId xmlns:a16="http://schemas.microsoft.com/office/drawing/2014/main" val="774433308"/>
                    </a:ext>
                  </a:extLst>
                </a:gridCol>
                <a:gridCol w="7937500">
                  <a:extLst>
                    <a:ext uri="{9D8B030D-6E8A-4147-A177-3AD203B41FA5}">
                      <a16:colId xmlns:a16="http://schemas.microsoft.com/office/drawing/2014/main" val="3989437497"/>
                    </a:ext>
                  </a:extLst>
                </a:gridCol>
              </a:tblGrid>
              <a:tr h="465413">
                <a:tc>
                  <a:txBody>
                    <a:bodyPr/>
                    <a:lstStyle/>
                    <a:p>
                      <a:r>
                        <a:rPr lang="en-IN" dirty="0"/>
                        <a:t>Sr No.</a:t>
                      </a:r>
                    </a:p>
                  </a:txBody>
                  <a:tcPr/>
                </a:tc>
                <a:tc>
                  <a:txBody>
                    <a:bodyPr/>
                    <a:lstStyle/>
                    <a:p>
                      <a:r>
                        <a:rPr lang="en-IN" dirty="0"/>
                        <a:t>Elements</a:t>
                      </a:r>
                    </a:p>
                  </a:txBody>
                  <a:tcPr/>
                </a:tc>
                <a:tc>
                  <a:txBody>
                    <a:bodyPr/>
                    <a:lstStyle/>
                    <a:p>
                      <a:r>
                        <a:rPr lang="en-IN" dirty="0"/>
                        <a:t>Description</a:t>
                      </a:r>
                    </a:p>
                  </a:txBody>
                  <a:tcPr/>
                </a:tc>
                <a:extLst>
                  <a:ext uri="{0D108BD9-81ED-4DB2-BD59-A6C34878D82A}">
                    <a16:rowId xmlns:a16="http://schemas.microsoft.com/office/drawing/2014/main" val="1924549178"/>
                  </a:ext>
                </a:extLst>
              </a:tr>
              <a:tr h="1436964">
                <a:tc>
                  <a:txBody>
                    <a:bodyPr/>
                    <a:lstStyle/>
                    <a:p>
                      <a:r>
                        <a:rPr lang="en-IN" dirty="0"/>
                        <a:t>1.</a:t>
                      </a:r>
                    </a:p>
                  </a:txBody>
                  <a:tcPr/>
                </a:tc>
                <a:tc>
                  <a:txBody>
                    <a:bodyPr/>
                    <a:lstStyle/>
                    <a:p>
                      <a:pPr algn="just"/>
                      <a:r>
                        <a:rPr lang="en-IN" b="0" dirty="0">
                          <a:solidFill>
                            <a:schemeClr val="tx1"/>
                          </a:solidFill>
                          <a:effectLst/>
                        </a:rPr>
                        <a:t>Leadership Responsibilities</a:t>
                      </a:r>
                    </a:p>
                    <a:p>
                      <a:pPr algn="just"/>
                      <a:br>
                        <a:rPr lang="en-IN" b="0" dirty="0">
                          <a:solidFill>
                            <a:schemeClr val="tx1"/>
                          </a:solidFill>
                          <a:effectLst/>
                        </a:rPr>
                      </a:br>
                      <a:endParaRPr lang="en-IN"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algn="just"/>
                      <a:r>
                        <a:rPr lang="en-US" dirty="0"/>
                        <a:t>The firm's leadership is responsible for establishing and maintaining a culture of quality and ethical behavior, as well as promoting and ensuring compliance with relevant professional standards.</a:t>
                      </a:r>
                    </a:p>
                    <a:p>
                      <a:pPr algn="just"/>
                      <a:endParaRPr lang="en-US" dirty="0"/>
                    </a:p>
                    <a:p>
                      <a:pPr algn="just"/>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995260291"/>
                  </a:ext>
                </a:extLst>
              </a:tr>
              <a:tr h="1181478">
                <a:tc>
                  <a:txBody>
                    <a:bodyPr/>
                    <a:lstStyle/>
                    <a:p>
                      <a:r>
                        <a:rPr lang="en-IN" dirty="0"/>
                        <a:t>2.</a:t>
                      </a:r>
                    </a:p>
                  </a:txBody>
                  <a:tcPr/>
                </a:tc>
                <a:tc>
                  <a:txBody>
                    <a:bodyPr/>
                    <a:lstStyle/>
                    <a:p>
                      <a:pPr algn="just"/>
                      <a:r>
                        <a:rPr lang="en-IN" dirty="0"/>
                        <a:t>Relevant Ethical Requirements</a:t>
                      </a:r>
                    </a:p>
                    <a:p>
                      <a:pPr algn="just"/>
                      <a:endParaRPr lang="en-IN" dirty="0"/>
                    </a:p>
                    <a:p>
                      <a:pPr algn="just"/>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algn="just"/>
                      <a:r>
                        <a:rPr lang="en-US" dirty="0"/>
                        <a:t>Auditors must comply with relevant ethical requirements, including independence, integrity, objectivity, confidentiality, and professional competence and due care.</a:t>
                      </a:r>
                    </a:p>
                    <a:p>
                      <a:pPr algn="just"/>
                      <a:endParaRPr lang="en-US" dirty="0"/>
                    </a:p>
                    <a:p>
                      <a:pPr algn="just"/>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155797463"/>
                  </a:ext>
                </a:extLst>
              </a:tr>
              <a:tr h="1975825">
                <a:tc>
                  <a:txBody>
                    <a:bodyPr/>
                    <a:lstStyle/>
                    <a:p>
                      <a:r>
                        <a:rPr lang="en-US" dirty="0"/>
                        <a:t>3.</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dirty="0"/>
                        <a:t>Acceptance and Continuance of Client Relationships and Specific Engagements</a:t>
                      </a:r>
                    </a:p>
                    <a:p>
                      <a:pPr algn="just"/>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algn="just"/>
                      <a:r>
                        <a:rPr lang="en-US" dirty="0"/>
                        <a:t>Auditors must evaluate and document the appropriateness of accepting or continuing client relationships and specific audit engagements, considering factors such as the integrity of the client, the firm's ability to perform the engagement, and compliance with relevant ethical requirements.</a:t>
                      </a:r>
                    </a:p>
                    <a:p>
                      <a:pPr algn="just"/>
                      <a:endParaRPr lang="en-US" dirty="0"/>
                    </a:p>
                    <a:p>
                      <a:pPr algn="just"/>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474187461"/>
                  </a:ext>
                </a:extLst>
              </a:tr>
            </a:tbl>
          </a:graphicData>
        </a:graphic>
      </p:graphicFrame>
    </p:spTree>
    <p:extLst>
      <p:ext uri="{BB962C8B-B14F-4D97-AF65-F5344CB8AC3E}">
        <p14:creationId xmlns:p14="http://schemas.microsoft.com/office/powerpoint/2010/main" val="1512166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CC1730-9F07-7608-B312-3978E6A930FC}"/>
              </a:ext>
            </a:extLst>
          </p:cNvPr>
          <p:cNvSpPr txBox="1"/>
          <p:nvPr/>
        </p:nvSpPr>
        <p:spPr>
          <a:xfrm>
            <a:off x="657223" y="729734"/>
            <a:ext cx="10217605" cy="523220"/>
          </a:xfrm>
          <a:prstGeom prst="rect">
            <a:avLst/>
          </a:prstGeom>
          <a:noFill/>
        </p:spPr>
        <p:txBody>
          <a:bodyPr wrap="square">
            <a:spAutoFit/>
          </a:bodyPr>
          <a:lstStyle/>
          <a:p>
            <a:r>
              <a:rPr lang="en-IN" sz="2800" b="1" dirty="0"/>
              <a:t>Elements of Quality Control in Audits of Financial Statements:</a:t>
            </a:r>
          </a:p>
        </p:txBody>
      </p:sp>
      <p:graphicFrame>
        <p:nvGraphicFramePr>
          <p:cNvPr id="8" name="Table 7">
            <a:extLst>
              <a:ext uri="{FF2B5EF4-FFF2-40B4-BE49-F238E27FC236}">
                <a16:creationId xmlns:a16="http://schemas.microsoft.com/office/drawing/2014/main" id="{AD7300DB-6BD2-A64B-BA6C-555C233F8CEC}"/>
              </a:ext>
            </a:extLst>
          </p:cNvPr>
          <p:cNvGraphicFramePr>
            <a:graphicFrameLocks noGrp="1"/>
          </p:cNvGraphicFramePr>
          <p:nvPr>
            <p:extLst>
              <p:ext uri="{D42A27DB-BD31-4B8C-83A1-F6EECF244321}">
                <p14:modId xmlns:p14="http://schemas.microsoft.com/office/powerpoint/2010/main" val="3527949929"/>
              </p:ext>
            </p:extLst>
          </p:nvPr>
        </p:nvGraphicFramePr>
        <p:xfrm>
          <a:off x="749300" y="1219201"/>
          <a:ext cx="10731500" cy="4958250"/>
        </p:xfrm>
        <a:graphic>
          <a:graphicData uri="http://schemas.openxmlformats.org/drawingml/2006/table">
            <a:tbl>
              <a:tblPr firstRow="1" bandRow="1">
                <a:tableStyleId>{00A15C55-8517-42AA-B614-E9B94910E393}</a:tableStyleId>
              </a:tblPr>
              <a:tblGrid>
                <a:gridCol w="812800">
                  <a:extLst>
                    <a:ext uri="{9D8B030D-6E8A-4147-A177-3AD203B41FA5}">
                      <a16:colId xmlns:a16="http://schemas.microsoft.com/office/drawing/2014/main" val="4078897456"/>
                    </a:ext>
                  </a:extLst>
                </a:gridCol>
                <a:gridCol w="1981200">
                  <a:extLst>
                    <a:ext uri="{9D8B030D-6E8A-4147-A177-3AD203B41FA5}">
                      <a16:colId xmlns:a16="http://schemas.microsoft.com/office/drawing/2014/main" val="774433308"/>
                    </a:ext>
                  </a:extLst>
                </a:gridCol>
                <a:gridCol w="7937500">
                  <a:extLst>
                    <a:ext uri="{9D8B030D-6E8A-4147-A177-3AD203B41FA5}">
                      <a16:colId xmlns:a16="http://schemas.microsoft.com/office/drawing/2014/main" val="3989437497"/>
                    </a:ext>
                  </a:extLst>
                </a:gridCol>
              </a:tblGrid>
              <a:tr h="368876">
                <a:tc>
                  <a:txBody>
                    <a:bodyPr/>
                    <a:lstStyle/>
                    <a:p>
                      <a:r>
                        <a:rPr lang="en-IN" dirty="0"/>
                        <a:t>Sr No.</a:t>
                      </a:r>
                    </a:p>
                  </a:txBody>
                  <a:tcPr/>
                </a:tc>
                <a:tc>
                  <a:txBody>
                    <a:bodyPr/>
                    <a:lstStyle/>
                    <a:p>
                      <a:r>
                        <a:rPr lang="en-IN" dirty="0"/>
                        <a:t>Elements</a:t>
                      </a:r>
                    </a:p>
                  </a:txBody>
                  <a:tcPr/>
                </a:tc>
                <a:tc>
                  <a:txBody>
                    <a:bodyPr/>
                    <a:lstStyle/>
                    <a:p>
                      <a:r>
                        <a:rPr lang="en-IN" dirty="0"/>
                        <a:t>Description</a:t>
                      </a:r>
                    </a:p>
                  </a:txBody>
                  <a:tcPr/>
                </a:tc>
                <a:extLst>
                  <a:ext uri="{0D108BD9-81ED-4DB2-BD59-A6C34878D82A}">
                    <a16:rowId xmlns:a16="http://schemas.microsoft.com/office/drawing/2014/main" val="1924549178"/>
                  </a:ext>
                </a:extLst>
              </a:tr>
              <a:tr h="936412">
                <a:tc>
                  <a:txBody>
                    <a:bodyPr/>
                    <a:lstStyle/>
                    <a:p>
                      <a:r>
                        <a:rPr lang="en-IN" dirty="0"/>
                        <a:t>4</a:t>
                      </a:r>
                    </a:p>
                  </a:txBody>
                  <a:tcPr/>
                </a:tc>
                <a:tc>
                  <a:txBody>
                    <a:bodyPr/>
                    <a:lstStyle/>
                    <a:p>
                      <a:pPr algn="just"/>
                      <a:r>
                        <a:rPr lang="en-IN" b="0" dirty="0">
                          <a:solidFill>
                            <a:schemeClr val="tx1"/>
                          </a:solidFill>
                          <a:effectLst/>
                        </a:rPr>
                        <a:t>Human</a:t>
                      </a:r>
                      <a:r>
                        <a:rPr lang="en-IN" b="0" dirty="0">
                          <a:solidFill>
                            <a:srgbClr val="FFFFFF"/>
                          </a:solidFill>
                          <a:effectLst/>
                        </a:rPr>
                        <a:t> </a:t>
                      </a:r>
                      <a:r>
                        <a:rPr lang="en-IN" b="0" dirty="0">
                          <a:solidFill>
                            <a:schemeClr val="tx1"/>
                          </a:solidFill>
                          <a:effectLst/>
                        </a:rPr>
                        <a:t>Resources</a:t>
                      </a:r>
                    </a:p>
                    <a:p>
                      <a:pPr algn="just"/>
                      <a:endParaRPr lang="en-IN" b="0" i="0" dirty="0">
                        <a:solidFill>
                          <a:srgbClr val="FFFFFF"/>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algn="just"/>
                      <a:r>
                        <a:rPr lang="en-US" dirty="0"/>
                        <a:t>Firms must have sufficient and appropriately trained personnel with the necessary competence, capabilities, and commitment to ethical principles to perform audits of financial statements.</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995260291"/>
                  </a:ext>
                </a:extLst>
              </a:tr>
              <a:tr h="1139534">
                <a:tc>
                  <a:txBody>
                    <a:bodyPr/>
                    <a:lstStyle/>
                    <a:p>
                      <a:r>
                        <a:rPr lang="en-IN" dirty="0"/>
                        <a:t>5.</a:t>
                      </a:r>
                    </a:p>
                  </a:txBody>
                  <a:tcPr/>
                </a:tc>
                <a:tc>
                  <a:txBody>
                    <a:bodyPr/>
                    <a:lstStyle/>
                    <a:p>
                      <a:pPr algn="just"/>
                      <a:r>
                        <a:rPr lang="en-IN" dirty="0"/>
                        <a:t>Engagement Performance</a:t>
                      </a:r>
                    </a:p>
                    <a:p>
                      <a:pPr algn="just"/>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algn="just"/>
                      <a:r>
                        <a:rPr lang="en-US" dirty="0"/>
                        <a:t>The audit engagement must be performed by individuals with the necessary competence, capabilities, and commitment to ethical principles. The engagement team should plan and perform the audit to obtain reasonable assurance about whether the financial statements are free from material misstatement.</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155797463"/>
                  </a:ext>
                </a:extLst>
              </a:tr>
              <a:tr h="1232121">
                <a:tc>
                  <a:txBody>
                    <a:bodyPr/>
                    <a:lstStyle/>
                    <a:p>
                      <a:r>
                        <a:rPr lang="en-US" dirty="0"/>
                        <a:t>6.</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dirty="0"/>
                        <a:t>Monitoring</a:t>
                      </a:r>
                    </a:p>
                    <a:p>
                      <a:pPr algn="just"/>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algn="just"/>
                      <a:r>
                        <a:rPr lang="en-US" dirty="0"/>
                        <a:t>Firms must establish and maintain a system of quality control to provide reasonable assurance that the firm and its personnel comply with professional standards and applicable legal and regulatory requirements, and that the reports issued by the firm or engagement partners are appropriate in the circumstances.</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474187461"/>
                  </a:ext>
                </a:extLst>
              </a:tr>
              <a:tr h="1232121">
                <a:tc>
                  <a:txBody>
                    <a:bodyPr/>
                    <a:lstStyle/>
                    <a:p>
                      <a:r>
                        <a:rPr lang="en-US" dirty="0"/>
                        <a:t>7.</a:t>
                      </a:r>
                    </a:p>
                  </a:txBody>
                  <a:tcPr/>
                </a:tc>
                <a:tc>
                  <a:txBody>
                    <a:bodyPr/>
                    <a:lstStyle/>
                    <a:p>
                      <a:pPr algn="just"/>
                      <a:r>
                        <a:rPr lang="en-IN" dirty="0"/>
                        <a:t>Documentation</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algn="just"/>
                      <a:r>
                        <a:rPr lang="en-US" dirty="0"/>
                        <a:t>Firms must maintain sufficient documentation to provide a clear and complete record of the basis for the auditor's report and evidence that the audit was performed in accordance with relevant professional standards.</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496470938"/>
                  </a:ext>
                </a:extLst>
              </a:tr>
            </a:tbl>
          </a:graphicData>
        </a:graphic>
      </p:graphicFrame>
    </p:spTree>
    <p:extLst>
      <p:ext uri="{BB962C8B-B14F-4D97-AF65-F5344CB8AC3E}">
        <p14:creationId xmlns:p14="http://schemas.microsoft.com/office/powerpoint/2010/main" val="3756993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2D3FF3-12B7-327F-2E19-E489CF6CCE1A}"/>
              </a:ext>
            </a:extLst>
          </p:cNvPr>
          <p:cNvSpPr txBox="1"/>
          <p:nvPr/>
        </p:nvSpPr>
        <p:spPr>
          <a:xfrm>
            <a:off x="622300" y="698500"/>
            <a:ext cx="6697731" cy="954107"/>
          </a:xfrm>
          <a:prstGeom prst="rect">
            <a:avLst/>
          </a:prstGeom>
          <a:noFill/>
        </p:spPr>
        <p:txBody>
          <a:bodyPr wrap="none" rtlCol="0">
            <a:spAutoFit/>
          </a:bodyPr>
          <a:lstStyle/>
          <a:p>
            <a:endParaRPr lang="en-US" sz="2800" dirty="0"/>
          </a:p>
          <a:p>
            <a:r>
              <a:rPr lang="en-US" sz="2800" b="1" dirty="0"/>
              <a:t>Responsibilities of the Engagement Partner:</a:t>
            </a:r>
          </a:p>
        </p:txBody>
      </p:sp>
      <p:graphicFrame>
        <p:nvGraphicFramePr>
          <p:cNvPr id="7" name="TextBox 2">
            <a:extLst>
              <a:ext uri="{FF2B5EF4-FFF2-40B4-BE49-F238E27FC236}">
                <a16:creationId xmlns:a16="http://schemas.microsoft.com/office/drawing/2014/main" id="{7CE4E770-F08C-C276-F5CB-2E3D395449A4}"/>
              </a:ext>
            </a:extLst>
          </p:cNvPr>
          <p:cNvGraphicFramePr/>
          <p:nvPr>
            <p:extLst>
              <p:ext uri="{D42A27DB-BD31-4B8C-83A1-F6EECF244321}">
                <p14:modId xmlns:p14="http://schemas.microsoft.com/office/powerpoint/2010/main" val="134926661"/>
              </p:ext>
            </p:extLst>
          </p:nvPr>
        </p:nvGraphicFramePr>
        <p:xfrm>
          <a:off x="818244" y="1652607"/>
          <a:ext cx="10263044" cy="4019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731387B-3B19-CD78-CF4B-B0550F6EEB03}"/>
              </a:ext>
            </a:extLst>
          </p:cNvPr>
          <p:cNvSpPr txBox="1"/>
          <p:nvPr/>
        </p:nvSpPr>
        <p:spPr>
          <a:xfrm>
            <a:off x="3049292" y="5712439"/>
            <a:ext cx="6098582" cy="369332"/>
          </a:xfrm>
          <a:prstGeom prst="rect">
            <a:avLst/>
          </a:prstGeom>
          <a:noFill/>
        </p:spPr>
        <p:txBody>
          <a:bodyPr wrap="square">
            <a:spAutoFit/>
          </a:bodyPr>
          <a:lstStyle/>
          <a:p>
            <a:pPr algn="ctr"/>
            <a:r>
              <a:rPr lang="en-IN" sz="1800" dirty="0"/>
              <a:t>Maintaining Quality Control</a:t>
            </a:r>
          </a:p>
        </p:txBody>
      </p:sp>
    </p:spTree>
    <p:extLst>
      <p:ext uri="{BB962C8B-B14F-4D97-AF65-F5344CB8AC3E}">
        <p14:creationId xmlns:p14="http://schemas.microsoft.com/office/powerpoint/2010/main" val="1928361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5920"/>
            <a:ext cx="2500813" cy="523220"/>
          </a:xfrm>
          <a:prstGeom prst="rect">
            <a:avLst/>
          </a:prstGeom>
          <a:noFill/>
        </p:spPr>
        <p:txBody>
          <a:bodyPr wrap="none" rtlCol="0">
            <a:spAutoFit/>
          </a:bodyPr>
          <a:lstStyle/>
          <a:p>
            <a:r>
              <a:rPr lang="en-IN" sz="2800" b="1" dirty="0"/>
              <a:t>Brain Storming:</a:t>
            </a:r>
          </a:p>
        </p:txBody>
      </p:sp>
      <p:pic>
        <p:nvPicPr>
          <p:cNvPr id="2050" name="Picture 2" descr="C:\Program Files (x86)\Microsoft Office\MEDIA\CAGCAT10\j01958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7329" y="73184"/>
            <a:ext cx="1690281" cy="145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 y="1148080"/>
            <a:ext cx="8112157" cy="2862322"/>
          </a:xfrm>
          <a:prstGeom prst="rect">
            <a:avLst/>
          </a:prstGeom>
          <a:noFill/>
        </p:spPr>
        <p:txBody>
          <a:bodyPr wrap="none" rtlCol="0">
            <a:spAutoFit/>
          </a:bodyPr>
          <a:lstStyle/>
          <a:p>
            <a:r>
              <a:rPr lang="en-US" dirty="0"/>
              <a:t>i. The engagement partner need not review all audit documentation, but may do so. </a:t>
            </a:r>
          </a:p>
          <a:p>
            <a:r>
              <a:rPr lang="en-US" dirty="0"/>
              <a:t>   However, as required by SA 230, the partner documents the extent and timing of</a:t>
            </a:r>
          </a:p>
          <a:p>
            <a:r>
              <a:rPr lang="en-US" dirty="0"/>
              <a:t>   the review.</a:t>
            </a:r>
          </a:p>
          <a:p>
            <a:r>
              <a:rPr lang="en-US" dirty="0"/>
              <a:t>	a) True</a:t>
            </a:r>
          </a:p>
          <a:p>
            <a:r>
              <a:rPr lang="en-US" dirty="0"/>
              <a:t>	b) False</a:t>
            </a:r>
          </a:p>
          <a:p>
            <a:endParaRPr lang="en-US" dirty="0"/>
          </a:p>
          <a:p>
            <a:r>
              <a:rPr lang="en-US" dirty="0"/>
              <a:t>ii. The engagement partner shall form a _______on compliance with independence</a:t>
            </a:r>
          </a:p>
          <a:p>
            <a:r>
              <a:rPr lang="en-US" dirty="0"/>
              <a:t>    requirements that apply to the audit engagement.</a:t>
            </a:r>
          </a:p>
          <a:p>
            <a:r>
              <a:rPr lang="en-US" dirty="0"/>
              <a:t>	a) Conclusion</a:t>
            </a:r>
          </a:p>
          <a:p>
            <a:r>
              <a:rPr lang="en-US" dirty="0"/>
              <a:t>	b) Opinion</a:t>
            </a:r>
          </a:p>
        </p:txBody>
      </p:sp>
      <p:pic>
        <p:nvPicPr>
          <p:cNvPr id="4" name="Graphic 3" descr="Checkmark with solid fill">
            <a:extLst>
              <a:ext uri="{FF2B5EF4-FFF2-40B4-BE49-F238E27FC236}">
                <a16:creationId xmlns:a16="http://schemas.microsoft.com/office/drawing/2014/main" id="{333C567E-CAC3-CC57-C2BE-DB8F7FC663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390" y="1930400"/>
            <a:ext cx="462280" cy="462280"/>
          </a:xfrm>
          <a:prstGeom prst="rect">
            <a:avLst/>
          </a:prstGeom>
        </p:spPr>
      </p:pic>
      <p:pic>
        <p:nvPicPr>
          <p:cNvPr id="5" name="Graphic 4" descr="Checkmark with solid fill">
            <a:extLst>
              <a:ext uri="{FF2B5EF4-FFF2-40B4-BE49-F238E27FC236}">
                <a16:creationId xmlns:a16="http://schemas.microsoft.com/office/drawing/2014/main" id="{B4F45664-7A5B-3CD2-9655-30C3116173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390" y="3302000"/>
            <a:ext cx="462280" cy="462280"/>
          </a:xfrm>
          <a:prstGeom prst="rect">
            <a:avLst/>
          </a:prstGeom>
        </p:spPr>
      </p:pic>
    </p:spTree>
    <p:extLst>
      <p:ext uri="{BB962C8B-B14F-4D97-AF65-F5344CB8AC3E}">
        <p14:creationId xmlns:p14="http://schemas.microsoft.com/office/powerpoint/2010/main" val="49425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AE3770-609E-4289-8B0A-45119D43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1" name="Rectangle 10">
            <a:extLst>
              <a:ext uri="{FF2B5EF4-FFF2-40B4-BE49-F238E27FC236}">
                <a16:creationId xmlns:a16="http://schemas.microsoft.com/office/drawing/2014/main" id="{AA8B6BCE-776F-41C6-B8BE-87214BA6A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3" name="Straight Connector 12">
            <a:extLst>
              <a:ext uri="{FF2B5EF4-FFF2-40B4-BE49-F238E27FC236}">
                <a16:creationId xmlns:a16="http://schemas.microsoft.com/office/drawing/2014/main" id="{8BA5AC9C-E659-489D-8683-D019CE12A7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AAF3CF2-D3D4-4883-A873-C1A8B6921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 name="Title 1">
            <a:extLst>
              <a:ext uri="{FF2B5EF4-FFF2-40B4-BE49-F238E27FC236}">
                <a16:creationId xmlns:a16="http://schemas.microsoft.com/office/drawing/2014/main" id="{7C3C7D61-2E2D-5676-0110-E30F769E4FC9}"/>
              </a:ext>
            </a:extLst>
          </p:cNvPr>
          <p:cNvSpPr>
            <a:spLocks noGrp="1"/>
          </p:cNvSpPr>
          <p:nvPr>
            <p:ph type="title"/>
          </p:nvPr>
        </p:nvSpPr>
        <p:spPr>
          <a:xfrm>
            <a:off x="457200" y="640080"/>
            <a:ext cx="3659246" cy="2926080"/>
          </a:xfrm>
        </p:spPr>
        <p:txBody>
          <a:bodyPr vert="horz" lIns="91440" tIns="45720" rIns="91440" bIns="45720" rtlCol="0" anchor="b">
            <a:normAutofit/>
          </a:bodyPr>
          <a:lstStyle/>
          <a:p>
            <a:r>
              <a:rPr lang="en-US" sz="4400" dirty="0">
                <a:solidFill>
                  <a:srgbClr val="FFFFFF"/>
                </a:solidFill>
              </a:rPr>
              <a:t>Audit Trail</a:t>
            </a:r>
          </a:p>
        </p:txBody>
      </p:sp>
      <p:sp>
        <p:nvSpPr>
          <p:cNvPr id="3" name="Text Placeholder 2">
            <a:extLst>
              <a:ext uri="{FF2B5EF4-FFF2-40B4-BE49-F238E27FC236}">
                <a16:creationId xmlns:a16="http://schemas.microsoft.com/office/drawing/2014/main" id="{E6FA9E71-D4FD-F86C-72DC-5D913CCFA17D}"/>
              </a:ext>
            </a:extLst>
          </p:cNvPr>
          <p:cNvSpPr>
            <a:spLocks noGrp="1"/>
          </p:cNvSpPr>
          <p:nvPr>
            <p:ph type="body" idx="1"/>
          </p:nvPr>
        </p:nvSpPr>
        <p:spPr>
          <a:xfrm>
            <a:off x="457200" y="3578087"/>
            <a:ext cx="3659246" cy="1554480"/>
          </a:xfrm>
        </p:spPr>
        <p:txBody>
          <a:bodyPr vert="horz" lIns="91440" tIns="45720" rIns="91440" bIns="45720" rtlCol="0">
            <a:normAutofit/>
          </a:bodyPr>
          <a:lstStyle/>
          <a:p>
            <a:r>
              <a:rPr lang="en-US" sz="1500" dirty="0">
                <a:solidFill>
                  <a:srgbClr val="FFFFFF"/>
                </a:solidFill>
              </a:rPr>
              <a:t>SA 200 :  Overall Objectives of the Independent Auditor and the Conduct of an Audit in Accordance with Standards on Auditing</a:t>
            </a:r>
          </a:p>
        </p:txBody>
      </p:sp>
      <p:pic>
        <p:nvPicPr>
          <p:cNvPr id="5" name="Picture 4" descr="Magnifying glass showing decling performance">
            <a:extLst>
              <a:ext uri="{FF2B5EF4-FFF2-40B4-BE49-F238E27FC236}">
                <a16:creationId xmlns:a16="http://schemas.microsoft.com/office/drawing/2014/main" id="{0AEA69CB-7C64-7CDC-6C3D-91855E6318EF}"/>
              </a:ext>
            </a:extLst>
          </p:cNvPr>
          <p:cNvPicPr>
            <a:picLocks noChangeAspect="1"/>
          </p:cNvPicPr>
          <p:nvPr/>
        </p:nvPicPr>
        <p:blipFill rotWithShape="1">
          <a:blip r:embed="rId2"/>
          <a:srcRect r="26491" b="-1"/>
          <a:stretch/>
        </p:blipFill>
        <p:spPr>
          <a:xfrm>
            <a:off x="4639733" y="10"/>
            <a:ext cx="7552266" cy="6857990"/>
          </a:xfrm>
          <a:prstGeom prst="rect">
            <a:avLst/>
          </a:prstGeom>
        </p:spPr>
      </p:pic>
      <p:sp>
        <p:nvSpPr>
          <p:cNvPr id="17" name="Rectangle 16">
            <a:extLst>
              <a:ext uri="{FF2B5EF4-FFF2-40B4-BE49-F238E27FC236}">
                <a16:creationId xmlns:a16="http://schemas.microsoft.com/office/drawing/2014/main" id="{167649D9-3A9D-4872-9DF6-3948CA3E6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793756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3D3B0F-2A3D-2529-1514-8B21266FFC02}"/>
              </a:ext>
            </a:extLst>
          </p:cNvPr>
          <p:cNvSpPr txBox="1"/>
          <p:nvPr/>
        </p:nvSpPr>
        <p:spPr>
          <a:xfrm>
            <a:off x="916377" y="2782898"/>
            <a:ext cx="4072269" cy="523220"/>
          </a:xfrm>
          <a:prstGeom prst="rect">
            <a:avLst/>
          </a:prstGeom>
          <a:noFill/>
        </p:spPr>
        <p:txBody>
          <a:bodyPr wrap="none" rtlCol="0">
            <a:spAutoFit/>
          </a:bodyPr>
          <a:lstStyle/>
          <a:p>
            <a:r>
              <a:rPr lang="en-IN" sz="2800" b="1" dirty="0"/>
              <a:t>Objective of the Auditor :</a:t>
            </a:r>
          </a:p>
        </p:txBody>
      </p:sp>
      <p:sp>
        <p:nvSpPr>
          <p:cNvPr id="3" name="TextBox 2">
            <a:extLst>
              <a:ext uri="{FF2B5EF4-FFF2-40B4-BE49-F238E27FC236}">
                <a16:creationId xmlns:a16="http://schemas.microsoft.com/office/drawing/2014/main" id="{61C7EB90-5819-F656-2FC7-14D099FA38BE}"/>
              </a:ext>
            </a:extLst>
          </p:cNvPr>
          <p:cNvSpPr txBox="1"/>
          <p:nvPr/>
        </p:nvSpPr>
        <p:spPr>
          <a:xfrm>
            <a:off x="838406" y="3459288"/>
            <a:ext cx="10313581" cy="2308324"/>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To obtain reasonable assurance about whether the financial statements as a whole are free from material misstatement, whether due to fraud or error</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To report on the financial statements &amp; communicate as required by the SAs, in accordance with the auditor's findings </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In case reasonable assurance cannot be obtained &amp; qualified opinion is insufficient - Disclaimer of opinion/ withdraw from the engagement.</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In case of failure to achieve either relevant objectives or overall objectives then Auditor should think to modify the opinion or withdraw from the engagement. </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TextBox 3">
            <a:extLst>
              <a:ext uri="{FF2B5EF4-FFF2-40B4-BE49-F238E27FC236}">
                <a16:creationId xmlns:a16="http://schemas.microsoft.com/office/drawing/2014/main" id="{A9F5723E-11F8-DF81-C2BD-3253BC0979CA}"/>
              </a:ext>
            </a:extLst>
          </p:cNvPr>
          <p:cNvSpPr txBox="1"/>
          <p:nvPr/>
        </p:nvSpPr>
        <p:spPr>
          <a:xfrm>
            <a:off x="993638" y="856757"/>
            <a:ext cx="2818207" cy="523220"/>
          </a:xfrm>
          <a:prstGeom prst="rect">
            <a:avLst/>
          </a:prstGeom>
          <a:noFill/>
        </p:spPr>
        <p:txBody>
          <a:bodyPr wrap="none" rtlCol="0">
            <a:spAutoFit/>
          </a:bodyPr>
          <a:lstStyle/>
          <a:p>
            <a:r>
              <a:rPr lang="en-IN" sz="2800" b="1" dirty="0"/>
              <a:t>Scope of SA 200 :</a:t>
            </a:r>
          </a:p>
        </p:txBody>
      </p:sp>
      <p:sp>
        <p:nvSpPr>
          <p:cNvPr id="5" name="TextBox 4">
            <a:extLst>
              <a:ext uri="{FF2B5EF4-FFF2-40B4-BE49-F238E27FC236}">
                <a16:creationId xmlns:a16="http://schemas.microsoft.com/office/drawing/2014/main" id="{026C0439-E004-20E9-EEB1-B744D9868C4C}"/>
              </a:ext>
            </a:extLst>
          </p:cNvPr>
          <p:cNvSpPr txBox="1"/>
          <p:nvPr/>
        </p:nvSpPr>
        <p:spPr>
          <a:xfrm>
            <a:off x="916377" y="1516358"/>
            <a:ext cx="10235610" cy="923330"/>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Independent auditor's overall responsibilities when conducting an audit of financial statements in accordance with SAs.</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It sets out the overall objectives of the independent auditor, nature and scope of an audit.</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65676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42213C-8A03-A1E9-3C4F-C235EFA7B965}"/>
              </a:ext>
            </a:extLst>
          </p:cNvPr>
          <p:cNvSpPr txBox="1"/>
          <p:nvPr/>
        </p:nvSpPr>
        <p:spPr>
          <a:xfrm>
            <a:off x="610782" y="554386"/>
            <a:ext cx="4727833" cy="523220"/>
          </a:xfrm>
          <a:prstGeom prst="rect">
            <a:avLst/>
          </a:prstGeom>
          <a:noFill/>
        </p:spPr>
        <p:txBody>
          <a:bodyPr wrap="none" rtlCol="0">
            <a:spAutoFit/>
          </a:bodyPr>
          <a:lstStyle/>
          <a:p>
            <a:r>
              <a:rPr lang="en-IN" sz="2800" b="1" dirty="0"/>
              <a:t>The Auditor’s Responsibility :</a:t>
            </a:r>
          </a:p>
        </p:txBody>
      </p:sp>
      <p:graphicFrame>
        <p:nvGraphicFramePr>
          <p:cNvPr id="7" name="Diagram 6">
            <a:extLst>
              <a:ext uri="{FF2B5EF4-FFF2-40B4-BE49-F238E27FC236}">
                <a16:creationId xmlns:a16="http://schemas.microsoft.com/office/drawing/2014/main" id="{7714A795-9F6F-DB41-527F-A6D4FCF3A50A}"/>
              </a:ext>
            </a:extLst>
          </p:cNvPr>
          <p:cNvGraphicFramePr/>
          <p:nvPr>
            <p:extLst>
              <p:ext uri="{D42A27DB-BD31-4B8C-83A1-F6EECF244321}">
                <p14:modId xmlns:p14="http://schemas.microsoft.com/office/powerpoint/2010/main" val="169696391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BC125527-3AE6-D2BD-9E9E-1232A4ED9D8A}"/>
              </a:ext>
            </a:extLst>
          </p:cNvPr>
          <p:cNvSpPr txBox="1"/>
          <p:nvPr/>
        </p:nvSpPr>
        <p:spPr>
          <a:xfrm>
            <a:off x="7468026" y="911768"/>
            <a:ext cx="3958856" cy="1200329"/>
          </a:xfrm>
          <a:prstGeom prst="rect">
            <a:avLst/>
          </a:prstGeom>
          <a:noFill/>
        </p:spPr>
        <p:txBody>
          <a:bodyPr wrap="square" rtlCol="0">
            <a:spAutoFit/>
          </a:bodyPr>
          <a:lstStyle/>
          <a:p>
            <a:r>
              <a:rPr lang="en-US" dirty="0"/>
              <a:t>Auditors provide an unbiased assessment of a </a:t>
            </a:r>
            <a:r>
              <a:rPr lang="en-US" dirty="0">
                <a:latin typeface="Calibri Light" panose="020F0302020204030204" pitchFamily="34" charset="0"/>
                <a:ea typeface="Calibri Light" panose="020F0302020204030204" pitchFamily="34" charset="0"/>
                <a:cs typeface="Calibri Light" panose="020F0302020204030204" pitchFamily="34" charset="0"/>
              </a:rPr>
              <a:t>company's</a:t>
            </a:r>
            <a:r>
              <a:rPr lang="en-US" dirty="0"/>
              <a:t> financial health, offering assurance to stakeholders.</a:t>
            </a:r>
          </a:p>
          <a:p>
            <a:endParaRPr lang="en-IN" dirty="0"/>
          </a:p>
        </p:txBody>
      </p:sp>
      <p:sp>
        <p:nvSpPr>
          <p:cNvPr id="9" name="TextBox 8">
            <a:extLst>
              <a:ext uri="{FF2B5EF4-FFF2-40B4-BE49-F238E27FC236}">
                <a16:creationId xmlns:a16="http://schemas.microsoft.com/office/drawing/2014/main" id="{7C72D309-2E10-E498-A9C7-1B977FE616C3}"/>
              </a:ext>
            </a:extLst>
          </p:cNvPr>
          <p:cNvSpPr txBox="1"/>
          <p:nvPr/>
        </p:nvSpPr>
        <p:spPr>
          <a:xfrm>
            <a:off x="1954988" y="4326572"/>
            <a:ext cx="3090235" cy="1477328"/>
          </a:xfrm>
          <a:prstGeom prst="rect">
            <a:avLst/>
          </a:prstGeom>
          <a:noFill/>
        </p:spPr>
        <p:txBody>
          <a:bodyPr wrap="square" rtlCol="0">
            <a:spAutoFit/>
          </a:bodyPr>
          <a:lstStyle/>
          <a:p>
            <a:r>
              <a:rPr lang="en-US" dirty="0"/>
              <a:t>Auditors play a vital role in detecting any potential fraud or misrepresentation within the financial records.</a:t>
            </a:r>
          </a:p>
          <a:p>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7B3F7E20-03A5-8A11-30E1-FD62ADBF8533}"/>
              </a:ext>
            </a:extLst>
          </p:cNvPr>
          <p:cNvSpPr txBox="1"/>
          <p:nvPr/>
        </p:nvSpPr>
        <p:spPr>
          <a:xfrm>
            <a:off x="9221676" y="4049573"/>
            <a:ext cx="2641599" cy="2031325"/>
          </a:xfrm>
          <a:prstGeom prst="rect">
            <a:avLst/>
          </a:prstGeom>
          <a:noFill/>
        </p:spPr>
        <p:txBody>
          <a:bodyPr wrap="square" rtlCol="0">
            <a:spAutoFit/>
          </a:bodyPr>
          <a:lstStyle/>
          <a:p>
            <a:r>
              <a:rPr lang="en-US" dirty="0"/>
              <a:t>An independent auditor is responsible for carefully examining a company's financial statements to ensure accuracy and compliance.</a:t>
            </a:r>
          </a:p>
          <a:p>
            <a:endParaRPr lang="en-IN" dirty="0"/>
          </a:p>
        </p:txBody>
      </p:sp>
    </p:spTree>
    <p:extLst>
      <p:ext uri="{BB962C8B-B14F-4D97-AF65-F5344CB8AC3E}">
        <p14:creationId xmlns:p14="http://schemas.microsoft.com/office/powerpoint/2010/main" val="3175220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9" name="Rectangle 18">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21" name="Straight Connector 20">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CD257DF0-0453-4EDC-AC7B-A18EB8DF4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dirty="0"/>
              <a:t>/</a:t>
            </a:r>
          </a:p>
        </p:txBody>
      </p:sp>
      <p:sp>
        <p:nvSpPr>
          <p:cNvPr id="3" name="TextBox 2">
            <a:extLst>
              <a:ext uri="{FF2B5EF4-FFF2-40B4-BE49-F238E27FC236}">
                <a16:creationId xmlns:a16="http://schemas.microsoft.com/office/drawing/2014/main" id="{70C79DC3-CB45-83F2-34BE-9AD4B10A6B69}"/>
              </a:ext>
            </a:extLst>
          </p:cNvPr>
          <p:cNvSpPr txBox="1"/>
          <p:nvPr/>
        </p:nvSpPr>
        <p:spPr>
          <a:xfrm>
            <a:off x="1097280" y="4844374"/>
            <a:ext cx="10058400" cy="1188995"/>
          </a:xfrm>
          <a:prstGeom prst="rect">
            <a:avLst/>
          </a:prstGeom>
        </p:spPr>
        <p:txBody>
          <a:bodyPr vert="horz" lIns="91440" tIns="45720" rIns="91440" bIns="45720" rtlCol="0" anchor="ctr">
            <a:normAutofit/>
          </a:bodyPr>
          <a:lstStyle/>
          <a:p>
            <a:pPr algn="ctr" defTabSz="914400">
              <a:lnSpc>
                <a:spcPct val="85000"/>
              </a:lnSpc>
              <a:spcBef>
                <a:spcPct val="0"/>
              </a:spcBef>
              <a:spcAft>
                <a:spcPts val="600"/>
              </a:spcAft>
            </a:pPr>
            <a:r>
              <a:rPr lang="en-US" sz="4800" b="1" spc="-50" dirty="0">
                <a:solidFill>
                  <a:schemeClr val="tx1">
                    <a:lumMod val="75000"/>
                    <a:lumOff val="25000"/>
                  </a:schemeClr>
                </a:solidFill>
                <a:latin typeface="+mj-lt"/>
                <a:ea typeface="+mj-ea"/>
                <a:cs typeface="+mj-cs"/>
              </a:rPr>
              <a:t>Elements of an Audit :</a:t>
            </a:r>
          </a:p>
        </p:txBody>
      </p:sp>
      <p:sp>
        <p:nvSpPr>
          <p:cNvPr id="25" name="Rectangle 24">
            <a:extLst>
              <a:ext uri="{FF2B5EF4-FFF2-40B4-BE49-F238E27FC236}">
                <a16:creationId xmlns:a16="http://schemas.microsoft.com/office/drawing/2014/main" id="{24AD37FC-9B2A-40CC-A286-E2776A4B5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7" name="Rectangle 26">
            <a:extLst>
              <a:ext uri="{FF2B5EF4-FFF2-40B4-BE49-F238E27FC236}">
                <a16:creationId xmlns:a16="http://schemas.microsoft.com/office/drawing/2014/main" id="{B3C69B26-0323-4733-ACC1-904471EB2C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2" name="Diagram 1">
            <a:extLst>
              <a:ext uri="{FF2B5EF4-FFF2-40B4-BE49-F238E27FC236}">
                <a16:creationId xmlns:a16="http://schemas.microsoft.com/office/drawing/2014/main" id="{EBCB5EBD-EBCF-A777-E0F2-6A0844D35093}"/>
              </a:ext>
            </a:extLst>
          </p:cNvPr>
          <p:cNvGraphicFramePr/>
          <p:nvPr>
            <p:extLst>
              <p:ext uri="{D42A27DB-BD31-4B8C-83A1-F6EECF244321}">
                <p14:modId xmlns:p14="http://schemas.microsoft.com/office/powerpoint/2010/main" val="2811359440"/>
              </p:ext>
            </p:extLst>
          </p:nvPr>
        </p:nvGraphicFramePr>
        <p:xfrm>
          <a:off x="1036319" y="680936"/>
          <a:ext cx="10119362" cy="3765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956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29376CB-55CB-0755-06CA-89B3DB84F294}"/>
              </a:ext>
            </a:extLst>
          </p:cNvPr>
          <p:cNvGraphicFramePr/>
          <p:nvPr>
            <p:extLst>
              <p:ext uri="{D42A27DB-BD31-4B8C-83A1-F6EECF244321}">
                <p14:modId xmlns:p14="http://schemas.microsoft.com/office/powerpoint/2010/main" val="1327859531"/>
              </p:ext>
            </p:extLst>
          </p:nvPr>
        </p:nvGraphicFramePr>
        <p:xfrm>
          <a:off x="2052084" y="1350335"/>
          <a:ext cx="8107915" cy="4787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893912F4-984D-E36F-0C40-8FB16689AB7F}"/>
              </a:ext>
            </a:extLst>
          </p:cNvPr>
          <p:cNvSpPr txBox="1"/>
          <p:nvPr/>
        </p:nvSpPr>
        <p:spPr>
          <a:xfrm>
            <a:off x="1131436" y="719667"/>
            <a:ext cx="3903441" cy="523220"/>
          </a:xfrm>
          <a:prstGeom prst="rect">
            <a:avLst/>
          </a:prstGeom>
          <a:noFill/>
        </p:spPr>
        <p:txBody>
          <a:bodyPr wrap="none" rtlCol="0">
            <a:spAutoFit/>
          </a:bodyPr>
          <a:lstStyle/>
          <a:p>
            <a:r>
              <a:rPr lang="en-IN" sz="2800" b="1" dirty="0"/>
              <a:t>Requirement of SA 200 :</a:t>
            </a:r>
          </a:p>
        </p:txBody>
      </p:sp>
    </p:spTree>
    <p:extLst>
      <p:ext uri="{BB962C8B-B14F-4D97-AF65-F5344CB8AC3E}">
        <p14:creationId xmlns:p14="http://schemas.microsoft.com/office/powerpoint/2010/main" val="2827671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5920"/>
            <a:ext cx="2500813" cy="523220"/>
          </a:xfrm>
          <a:prstGeom prst="rect">
            <a:avLst/>
          </a:prstGeom>
          <a:noFill/>
        </p:spPr>
        <p:txBody>
          <a:bodyPr wrap="none" rtlCol="0">
            <a:spAutoFit/>
          </a:bodyPr>
          <a:lstStyle/>
          <a:p>
            <a:r>
              <a:rPr lang="en-IN" sz="2800" b="1" dirty="0"/>
              <a:t>Brain Storming:</a:t>
            </a:r>
          </a:p>
        </p:txBody>
      </p:sp>
      <p:pic>
        <p:nvPicPr>
          <p:cNvPr id="2050" name="Picture 2" descr="C:\Program Files (x86)\Microsoft Office\MEDIA\CAGCAT10\j01958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7329" y="73184"/>
            <a:ext cx="1690281" cy="145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 y="1148080"/>
            <a:ext cx="8170057" cy="3139321"/>
          </a:xfrm>
          <a:prstGeom prst="rect">
            <a:avLst/>
          </a:prstGeom>
          <a:noFill/>
        </p:spPr>
        <p:txBody>
          <a:bodyPr wrap="none" rtlCol="0">
            <a:spAutoFit/>
          </a:bodyPr>
          <a:lstStyle/>
          <a:p>
            <a:r>
              <a:rPr lang="en-US" dirty="0"/>
              <a:t>i. An internal control which is well designed and operating would eliminate the risk of</a:t>
            </a:r>
          </a:p>
          <a:p>
            <a:r>
              <a:rPr lang="en-US" dirty="0"/>
              <a:t>   material misstatement in the financial statements.</a:t>
            </a:r>
          </a:p>
          <a:p>
            <a:r>
              <a:rPr lang="en-US" dirty="0"/>
              <a:t>	a) True</a:t>
            </a:r>
          </a:p>
          <a:p>
            <a:r>
              <a:rPr lang="en-US" dirty="0"/>
              <a:t>	b) False</a:t>
            </a:r>
          </a:p>
          <a:p>
            <a:endParaRPr lang="en-US" dirty="0"/>
          </a:p>
          <a:p>
            <a:r>
              <a:rPr lang="en-US" dirty="0"/>
              <a:t>ii. Professional judgment and professional skepticism shall be exercised by the</a:t>
            </a:r>
          </a:p>
          <a:p>
            <a:r>
              <a:rPr lang="en-US" dirty="0"/>
              <a:t>    auditor during:</a:t>
            </a:r>
          </a:p>
          <a:p>
            <a:r>
              <a:rPr lang="en-US" dirty="0"/>
              <a:t>	a) Identifying and assessing the risk of material misstatement</a:t>
            </a:r>
          </a:p>
          <a:p>
            <a:r>
              <a:rPr lang="en-US" dirty="0"/>
              <a:t>	b) While forming an opinion based on conclusion drawn</a:t>
            </a:r>
          </a:p>
          <a:p>
            <a:r>
              <a:rPr lang="en-US" dirty="0"/>
              <a:t>	c) While obtaining sufficient and appropriate audit evidence</a:t>
            </a:r>
          </a:p>
          <a:p>
            <a:r>
              <a:rPr lang="en-US" dirty="0"/>
              <a:t>	d) All of the above</a:t>
            </a:r>
          </a:p>
        </p:txBody>
      </p:sp>
      <p:pic>
        <p:nvPicPr>
          <p:cNvPr id="4" name="Graphic 3" descr="Checkmark with solid fill">
            <a:extLst>
              <a:ext uri="{FF2B5EF4-FFF2-40B4-BE49-F238E27FC236}">
                <a16:creationId xmlns:a16="http://schemas.microsoft.com/office/drawing/2014/main" id="{DC7688FF-AF90-8C87-4CFD-AA6450319C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4230" y="1950720"/>
            <a:ext cx="462280" cy="462280"/>
          </a:xfrm>
          <a:prstGeom prst="rect">
            <a:avLst/>
          </a:prstGeom>
        </p:spPr>
      </p:pic>
      <p:pic>
        <p:nvPicPr>
          <p:cNvPr id="5" name="Graphic 4" descr="Checkmark with solid fill">
            <a:extLst>
              <a:ext uri="{FF2B5EF4-FFF2-40B4-BE49-F238E27FC236}">
                <a16:creationId xmlns:a16="http://schemas.microsoft.com/office/drawing/2014/main" id="{B230349F-A11C-B2AB-A1DA-E714519FC0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4230" y="3825121"/>
            <a:ext cx="462280" cy="462280"/>
          </a:xfrm>
          <a:prstGeom prst="rect">
            <a:avLst/>
          </a:prstGeom>
        </p:spPr>
      </p:pic>
    </p:spTree>
    <p:extLst>
      <p:ext uri="{BB962C8B-B14F-4D97-AF65-F5344CB8AC3E}">
        <p14:creationId xmlns:p14="http://schemas.microsoft.com/office/powerpoint/2010/main" val="275083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AE3770-609E-4289-8B0A-45119D43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1" name="Rectangle 10">
            <a:extLst>
              <a:ext uri="{FF2B5EF4-FFF2-40B4-BE49-F238E27FC236}">
                <a16:creationId xmlns:a16="http://schemas.microsoft.com/office/drawing/2014/main" id="{AA8B6BCE-776F-41C6-B8BE-87214BA6A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3" name="Straight Connector 12">
            <a:extLst>
              <a:ext uri="{FF2B5EF4-FFF2-40B4-BE49-F238E27FC236}">
                <a16:creationId xmlns:a16="http://schemas.microsoft.com/office/drawing/2014/main" id="{8BA5AC9C-E659-489D-8683-D019CE12A7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AAF3CF2-D3D4-4883-A873-C1A8B6921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 name="Title 1">
            <a:extLst>
              <a:ext uri="{FF2B5EF4-FFF2-40B4-BE49-F238E27FC236}">
                <a16:creationId xmlns:a16="http://schemas.microsoft.com/office/drawing/2014/main" id="{E3859781-B985-DC1D-7EA6-3547E966CCD4}"/>
              </a:ext>
            </a:extLst>
          </p:cNvPr>
          <p:cNvSpPr>
            <a:spLocks noGrp="1"/>
          </p:cNvSpPr>
          <p:nvPr>
            <p:ph type="title"/>
          </p:nvPr>
        </p:nvSpPr>
        <p:spPr>
          <a:xfrm>
            <a:off x="457200" y="640080"/>
            <a:ext cx="3659246" cy="2926080"/>
          </a:xfrm>
        </p:spPr>
        <p:txBody>
          <a:bodyPr vert="horz" lIns="91440" tIns="45720" rIns="91440" bIns="45720" rtlCol="0" anchor="b">
            <a:normAutofit/>
          </a:bodyPr>
          <a:lstStyle/>
          <a:p>
            <a:r>
              <a:rPr lang="en-US" sz="4400" dirty="0">
                <a:solidFill>
                  <a:srgbClr val="FFFFFF"/>
                </a:solidFill>
              </a:rPr>
              <a:t>Audit Trail</a:t>
            </a:r>
          </a:p>
        </p:txBody>
      </p:sp>
      <p:sp>
        <p:nvSpPr>
          <p:cNvPr id="3" name="Text Placeholder 2">
            <a:extLst>
              <a:ext uri="{FF2B5EF4-FFF2-40B4-BE49-F238E27FC236}">
                <a16:creationId xmlns:a16="http://schemas.microsoft.com/office/drawing/2014/main" id="{7FD04A5F-CDA8-EE76-C254-A93B029043C3}"/>
              </a:ext>
            </a:extLst>
          </p:cNvPr>
          <p:cNvSpPr>
            <a:spLocks noGrp="1"/>
          </p:cNvSpPr>
          <p:nvPr>
            <p:ph type="body" idx="1"/>
          </p:nvPr>
        </p:nvSpPr>
        <p:spPr>
          <a:xfrm>
            <a:off x="457200" y="3578087"/>
            <a:ext cx="3659246" cy="1554480"/>
          </a:xfrm>
        </p:spPr>
        <p:txBody>
          <a:bodyPr vert="horz" lIns="91440" tIns="45720" rIns="91440" bIns="45720" rtlCol="0">
            <a:normAutofit/>
          </a:bodyPr>
          <a:lstStyle/>
          <a:p>
            <a:r>
              <a:rPr lang="en-US" sz="1500" dirty="0">
                <a:solidFill>
                  <a:srgbClr val="FFFFFF"/>
                </a:solidFill>
              </a:rPr>
              <a:t>SA 300 : Planning an Audit of Financial Statements</a:t>
            </a:r>
          </a:p>
        </p:txBody>
      </p:sp>
      <p:pic>
        <p:nvPicPr>
          <p:cNvPr id="5" name="Picture 4" descr="Magnifying glass showing decling performance">
            <a:extLst>
              <a:ext uri="{FF2B5EF4-FFF2-40B4-BE49-F238E27FC236}">
                <a16:creationId xmlns:a16="http://schemas.microsoft.com/office/drawing/2014/main" id="{0F03C020-2436-9902-33B6-E4F8AC6C6376}"/>
              </a:ext>
            </a:extLst>
          </p:cNvPr>
          <p:cNvPicPr>
            <a:picLocks noChangeAspect="1"/>
          </p:cNvPicPr>
          <p:nvPr/>
        </p:nvPicPr>
        <p:blipFill rotWithShape="1">
          <a:blip r:embed="rId2"/>
          <a:srcRect r="26491" b="-1"/>
          <a:stretch/>
        </p:blipFill>
        <p:spPr>
          <a:xfrm>
            <a:off x="4639733" y="10"/>
            <a:ext cx="7552266" cy="6857990"/>
          </a:xfrm>
          <a:prstGeom prst="rect">
            <a:avLst/>
          </a:prstGeom>
        </p:spPr>
      </p:pic>
      <p:sp>
        <p:nvSpPr>
          <p:cNvPr id="17" name="Rectangle 16">
            <a:extLst>
              <a:ext uri="{FF2B5EF4-FFF2-40B4-BE49-F238E27FC236}">
                <a16:creationId xmlns:a16="http://schemas.microsoft.com/office/drawing/2014/main" id="{167649D9-3A9D-4872-9DF6-3948CA3E6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614812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3D3B0F-2A3D-2529-1514-8B21266FFC02}"/>
              </a:ext>
            </a:extLst>
          </p:cNvPr>
          <p:cNvSpPr txBox="1"/>
          <p:nvPr/>
        </p:nvSpPr>
        <p:spPr>
          <a:xfrm>
            <a:off x="838406" y="2615678"/>
            <a:ext cx="3358933" cy="523220"/>
          </a:xfrm>
          <a:prstGeom prst="rect">
            <a:avLst/>
          </a:prstGeom>
          <a:noFill/>
        </p:spPr>
        <p:txBody>
          <a:bodyPr wrap="none" rtlCol="0">
            <a:spAutoFit/>
          </a:bodyPr>
          <a:lstStyle/>
          <a:p>
            <a:r>
              <a:rPr lang="en-IN" sz="2800" b="1" dirty="0"/>
              <a:t>Objective of SA 300 :</a:t>
            </a:r>
          </a:p>
        </p:txBody>
      </p:sp>
      <p:sp>
        <p:nvSpPr>
          <p:cNvPr id="3" name="TextBox 2">
            <a:extLst>
              <a:ext uri="{FF2B5EF4-FFF2-40B4-BE49-F238E27FC236}">
                <a16:creationId xmlns:a16="http://schemas.microsoft.com/office/drawing/2014/main" id="{61C7EB90-5819-F656-2FC7-14D099FA38BE}"/>
              </a:ext>
            </a:extLst>
          </p:cNvPr>
          <p:cNvSpPr txBox="1"/>
          <p:nvPr/>
        </p:nvSpPr>
        <p:spPr>
          <a:xfrm>
            <a:off x="838406" y="3459288"/>
            <a:ext cx="10313581" cy="369332"/>
          </a:xfrm>
          <a:prstGeom prst="rect">
            <a:avLst/>
          </a:prstGeom>
          <a:noFill/>
        </p:spPr>
        <p:txBody>
          <a:bodyPr wrap="square" rtlCol="0">
            <a:spAutoFit/>
          </a:bodyPr>
          <a:lstStyle>
            <a:defPPr>
              <a:defRPr lang="en-US"/>
            </a:defPPr>
            <a:lvl1pPr marL="285750" indent="-285750">
              <a:buFont typeface="Arial" panose="020B0604020202020204" pitchFamily="34" charset="0"/>
              <a:buChar char="•"/>
            </a:lvl1pPr>
          </a:lstStyle>
          <a:p>
            <a:r>
              <a:rPr lang="en-US" dirty="0"/>
              <a:t>The objective of the auditor is to plan the audit so that it will be performed in an effective manner. </a:t>
            </a:r>
            <a:endParaRPr lang="en-IN" dirty="0"/>
          </a:p>
        </p:txBody>
      </p:sp>
      <p:sp>
        <p:nvSpPr>
          <p:cNvPr id="4" name="TextBox 3">
            <a:extLst>
              <a:ext uri="{FF2B5EF4-FFF2-40B4-BE49-F238E27FC236}">
                <a16:creationId xmlns:a16="http://schemas.microsoft.com/office/drawing/2014/main" id="{A9F5723E-11F8-DF81-C2BD-3253BC0979CA}"/>
              </a:ext>
            </a:extLst>
          </p:cNvPr>
          <p:cNvSpPr txBox="1"/>
          <p:nvPr/>
        </p:nvSpPr>
        <p:spPr>
          <a:xfrm>
            <a:off x="939209" y="733646"/>
            <a:ext cx="2818207" cy="523220"/>
          </a:xfrm>
          <a:prstGeom prst="rect">
            <a:avLst/>
          </a:prstGeom>
          <a:noFill/>
        </p:spPr>
        <p:txBody>
          <a:bodyPr wrap="none" rtlCol="0">
            <a:spAutoFit/>
          </a:bodyPr>
          <a:lstStyle/>
          <a:p>
            <a:r>
              <a:rPr lang="en-IN" sz="2800" b="1" dirty="0"/>
              <a:t>Scope of SA 300 :</a:t>
            </a:r>
          </a:p>
        </p:txBody>
      </p:sp>
      <p:sp>
        <p:nvSpPr>
          <p:cNvPr id="5" name="TextBox 4">
            <a:extLst>
              <a:ext uri="{FF2B5EF4-FFF2-40B4-BE49-F238E27FC236}">
                <a16:creationId xmlns:a16="http://schemas.microsoft.com/office/drawing/2014/main" id="{026C0439-E004-20E9-EEB1-B744D9868C4C}"/>
              </a:ext>
            </a:extLst>
          </p:cNvPr>
          <p:cNvSpPr txBox="1"/>
          <p:nvPr/>
        </p:nvSpPr>
        <p:spPr>
          <a:xfrm>
            <a:off x="916377" y="1516358"/>
            <a:ext cx="10235610" cy="923330"/>
          </a:xfrm>
          <a:prstGeom prst="rect">
            <a:avLst/>
          </a:prstGeom>
          <a:noFill/>
        </p:spPr>
        <p:txBody>
          <a:bodyPr wrap="square" rtlCol="0">
            <a:spAutoFit/>
          </a:bodyPr>
          <a:lstStyle/>
          <a:p>
            <a:r>
              <a:rPr lang="en-US" dirty="0"/>
              <a:t>SA 300 deals with the auditor’s responsibility to plan an audit of financial statements. This SA is framed in the context of recurring audits. Additional considerations in initial audit engagements are separately identified</a:t>
            </a:r>
            <a:r>
              <a:rPr lang="en-US" dirty="0">
                <a:latin typeface="Calibri Light" panose="020F0302020204030204" pitchFamily="34" charset="0"/>
                <a:ea typeface="Calibri Light" panose="020F0302020204030204" pitchFamily="34" charset="0"/>
                <a:cs typeface="Calibri Light" panose="020F0302020204030204" pitchFamily="34" charset="0"/>
              </a:rPr>
              <a:t>.</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624F9850-06F5-7A83-12A4-5DE702399838}"/>
              </a:ext>
            </a:extLst>
          </p:cNvPr>
          <p:cNvSpPr txBox="1"/>
          <p:nvPr/>
        </p:nvSpPr>
        <p:spPr>
          <a:xfrm>
            <a:off x="916377" y="4025899"/>
            <a:ext cx="5596404" cy="523220"/>
          </a:xfrm>
          <a:prstGeom prst="rect">
            <a:avLst/>
          </a:prstGeom>
          <a:noFill/>
        </p:spPr>
        <p:txBody>
          <a:bodyPr wrap="none" rtlCol="0">
            <a:spAutoFit/>
          </a:bodyPr>
          <a:lstStyle/>
          <a:p>
            <a:r>
              <a:rPr lang="en-IN" sz="2800" b="1" dirty="0"/>
              <a:t>Activities before starting the Audit :</a:t>
            </a:r>
          </a:p>
        </p:txBody>
      </p:sp>
      <p:sp>
        <p:nvSpPr>
          <p:cNvPr id="7" name="TextBox 6">
            <a:extLst>
              <a:ext uri="{FF2B5EF4-FFF2-40B4-BE49-F238E27FC236}">
                <a16:creationId xmlns:a16="http://schemas.microsoft.com/office/drawing/2014/main" id="{A3951E20-1884-6D00-38CA-08557D43A4FB}"/>
              </a:ext>
            </a:extLst>
          </p:cNvPr>
          <p:cNvSpPr txBox="1"/>
          <p:nvPr/>
        </p:nvSpPr>
        <p:spPr>
          <a:xfrm>
            <a:off x="916377" y="4869509"/>
            <a:ext cx="10313582" cy="1219486"/>
          </a:xfrm>
          <a:prstGeom prst="rect">
            <a:avLst/>
          </a:prstGeom>
          <a:noFill/>
        </p:spPr>
        <p:txBody>
          <a:bodyPr wrap="square" rtlCol="0">
            <a:spAutoFit/>
          </a:bodyPr>
          <a:lstStyle/>
          <a:p>
            <a:pPr marL="285750" indent="-285750">
              <a:buFont typeface="Arial" panose="020B0604020202020204" pitchFamily="34" charset="0"/>
              <a:buChar char="•"/>
            </a:pPr>
            <a:r>
              <a:rPr lang="en-IN" dirty="0"/>
              <a:t>Perform Client Acceptance procedures as per SA 220</a:t>
            </a:r>
          </a:p>
          <a:p>
            <a:pPr marL="285750" indent="-285750" algn="just">
              <a:buFont typeface="Arial" panose="020B0604020202020204" pitchFamily="34" charset="0"/>
              <a:buChar char="•"/>
            </a:pPr>
            <a:r>
              <a:rPr lang="en-US" dirty="0"/>
              <a:t>Communicate with predecessor </a:t>
            </a:r>
            <a:r>
              <a:rPr lang="en-US" dirty="0">
                <a:latin typeface="Calibri Light" panose="020F0302020204030204" pitchFamily="34" charset="0"/>
                <a:ea typeface="Calibri Light" panose="020F0302020204030204" pitchFamily="34" charset="0"/>
                <a:cs typeface="Calibri Light" panose="020F0302020204030204" pitchFamily="34" charset="0"/>
              </a:rPr>
              <a:t>auditor</a:t>
            </a:r>
            <a:r>
              <a:rPr lang="en-US" dirty="0"/>
              <a:t> as per ethical requirement</a:t>
            </a:r>
            <a:r>
              <a:rPr lang="en-IN" dirty="0"/>
              <a:t>s.</a:t>
            </a:r>
          </a:p>
          <a:p>
            <a:pPr marL="285750" indent="-285750">
              <a:buFont typeface="Arial" panose="020B0604020202020204" pitchFamily="34" charset="0"/>
              <a:buChar char="•"/>
            </a:pPr>
            <a:r>
              <a:rPr lang="en-US" dirty="0"/>
              <a:t>The engagement partner &amp; other key members of the engagement team shall be involved in planning &amp; discussion of the audit.</a:t>
            </a:r>
            <a:endParaRPr lang="en-IN" dirty="0"/>
          </a:p>
        </p:txBody>
      </p:sp>
    </p:spTree>
    <p:extLst>
      <p:ext uri="{BB962C8B-B14F-4D97-AF65-F5344CB8AC3E}">
        <p14:creationId xmlns:p14="http://schemas.microsoft.com/office/powerpoint/2010/main" val="1997670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0" name="Rectangle 9">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2" name="Straight Connector 11">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CD257DF0-0453-4EDC-AC7B-A18EB8DF4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dirty="0"/>
              <a:t>/</a:t>
            </a:r>
          </a:p>
        </p:txBody>
      </p:sp>
      <p:sp>
        <p:nvSpPr>
          <p:cNvPr id="2" name="TextBox 1">
            <a:extLst>
              <a:ext uri="{FF2B5EF4-FFF2-40B4-BE49-F238E27FC236}">
                <a16:creationId xmlns:a16="http://schemas.microsoft.com/office/drawing/2014/main" id="{8C231799-44C2-4EA2-C1AD-1DB2B088B0A3}"/>
              </a:ext>
            </a:extLst>
          </p:cNvPr>
          <p:cNvSpPr txBox="1"/>
          <p:nvPr/>
        </p:nvSpPr>
        <p:spPr>
          <a:xfrm>
            <a:off x="1097280" y="4844374"/>
            <a:ext cx="10058400" cy="1188995"/>
          </a:xfrm>
          <a:prstGeom prst="rect">
            <a:avLst/>
          </a:prstGeom>
        </p:spPr>
        <p:txBody>
          <a:bodyPr vert="horz" lIns="91440" tIns="45720" rIns="91440" bIns="45720" rtlCol="0" anchor="ctr">
            <a:normAutofit/>
          </a:bodyPr>
          <a:lstStyle/>
          <a:p>
            <a:pPr algn="ctr" defTabSz="914400">
              <a:lnSpc>
                <a:spcPct val="85000"/>
              </a:lnSpc>
              <a:spcBef>
                <a:spcPct val="0"/>
              </a:spcBef>
              <a:spcAft>
                <a:spcPts val="600"/>
              </a:spcAft>
            </a:pPr>
            <a:r>
              <a:rPr lang="en-US" sz="4800" b="1" spc="-50" dirty="0">
                <a:solidFill>
                  <a:schemeClr val="tx1">
                    <a:lumMod val="75000"/>
                    <a:lumOff val="25000"/>
                  </a:schemeClr>
                </a:solidFill>
                <a:latin typeface="+mj-lt"/>
                <a:ea typeface="+mj-ea"/>
                <a:cs typeface="+mj-cs"/>
              </a:rPr>
              <a:t>Preliminary Engagement Activities :</a:t>
            </a:r>
          </a:p>
        </p:txBody>
      </p:sp>
      <p:sp>
        <p:nvSpPr>
          <p:cNvPr id="16" name="Rectangle 15">
            <a:extLst>
              <a:ext uri="{FF2B5EF4-FFF2-40B4-BE49-F238E27FC236}">
                <a16:creationId xmlns:a16="http://schemas.microsoft.com/office/drawing/2014/main" id="{24AD37FC-9B2A-40CC-A286-E2776A4B5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8" name="Rectangle 17">
            <a:extLst>
              <a:ext uri="{FF2B5EF4-FFF2-40B4-BE49-F238E27FC236}">
                <a16:creationId xmlns:a16="http://schemas.microsoft.com/office/drawing/2014/main" id="{B3C69B26-0323-4733-ACC1-904471EB2C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3" name="Diagram 2">
            <a:extLst>
              <a:ext uri="{FF2B5EF4-FFF2-40B4-BE49-F238E27FC236}">
                <a16:creationId xmlns:a16="http://schemas.microsoft.com/office/drawing/2014/main" id="{3C769379-2751-FDA2-12E9-3930CA440537}"/>
              </a:ext>
            </a:extLst>
          </p:cNvPr>
          <p:cNvGraphicFramePr/>
          <p:nvPr>
            <p:extLst>
              <p:ext uri="{D42A27DB-BD31-4B8C-83A1-F6EECF244321}">
                <p14:modId xmlns:p14="http://schemas.microsoft.com/office/powerpoint/2010/main" val="3849291232"/>
              </p:ext>
            </p:extLst>
          </p:nvPr>
        </p:nvGraphicFramePr>
        <p:xfrm>
          <a:off x="1036319" y="680936"/>
          <a:ext cx="10119362" cy="3765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0154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401A3A-DD4E-77F8-7404-20514C135C3F}"/>
              </a:ext>
            </a:extLst>
          </p:cNvPr>
          <p:cNvSpPr txBox="1"/>
          <p:nvPr/>
        </p:nvSpPr>
        <p:spPr>
          <a:xfrm>
            <a:off x="544286" y="620486"/>
            <a:ext cx="4917436" cy="523220"/>
          </a:xfrm>
          <a:prstGeom prst="rect">
            <a:avLst/>
          </a:prstGeom>
          <a:noFill/>
        </p:spPr>
        <p:txBody>
          <a:bodyPr wrap="none" rtlCol="0">
            <a:spAutoFit/>
          </a:bodyPr>
          <a:lstStyle/>
          <a:p>
            <a:r>
              <a:rPr lang="en-US" sz="2800" b="1" dirty="0"/>
              <a:t>Audit Strategy and Audit Plan </a:t>
            </a:r>
            <a:r>
              <a:rPr lang="en-IN" sz="2800" b="1" dirty="0"/>
              <a:t>:</a:t>
            </a:r>
            <a:endParaRPr lang="en-US" sz="2800" b="1" dirty="0"/>
          </a:p>
        </p:txBody>
      </p:sp>
      <p:pic>
        <p:nvPicPr>
          <p:cNvPr id="7" name="Picture 6">
            <a:extLst>
              <a:ext uri="{FF2B5EF4-FFF2-40B4-BE49-F238E27FC236}">
                <a16:creationId xmlns:a16="http://schemas.microsoft.com/office/drawing/2014/main" id="{A3152153-D7FE-C264-5A65-AB6D8178D60A}"/>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043934" y="1520619"/>
            <a:ext cx="8079080" cy="4341562"/>
          </a:xfrm>
          <a:prstGeom prst="rect">
            <a:avLst/>
          </a:prstGeom>
        </p:spPr>
      </p:pic>
    </p:spTree>
    <p:extLst>
      <p:ext uri="{BB962C8B-B14F-4D97-AF65-F5344CB8AC3E}">
        <p14:creationId xmlns:p14="http://schemas.microsoft.com/office/powerpoint/2010/main" val="3834848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1257AF4-C87E-44FE-09D4-81B29EB0CA43}"/>
              </a:ext>
            </a:extLst>
          </p:cNvPr>
          <p:cNvGraphicFramePr/>
          <p:nvPr>
            <p:extLst>
              <p:ext uri="{D42A27DB-BD31-4B8C-83A1-F6EECF244321}">
                <p14:modId xmlns:p14="http://schemas.microsoft.com/office/powerpoint/2010/main" val="3607023267"/>
              </p:ext>
            </p:extLst>
          </p:nvPr>
        </p:nvGraphicFramePr>
        <p:xfrm>
          <a:off x="169333" y="491068"/>
          <a:ext cx="11898489" cy="3231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a:extLst>
              <a:ext uri="{FF2B5EF4-FFF2-40B4-BE49-F238E27FC236}">
                <a16:creationId xmlns:a16="http://schemas.microsoft.com/office/drawing/2014/main" id="{A8A73F6B-F5B2-7C78-91DB-EB3BC8A0E986}"/>
              </a:ext>
            </a:extLst>
          </p:cNvPr>
          <p:cNvGraphicFramePr/>
          <p:nvPr>
            <p:extLst>
              <p:ext uri="{D42A27DB-BD31-4B8C-83A1-F6EECF244321}">
                <p14:modId xmlns:p14="http://schemas.microsoft.com/office/powerpoint/2010/main" val="1165945387"/>
              </p:ext>
            </p:extLst>
          </p:nvPr>
        </p:nvGraphicFramePr>
        <p:xfrm>
          <a:off x="169333" y="2525485"/>
          <a:ext cx="11898489" cy="32318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TextBox 4">
            <a:extLst>
              <a:ext uri="{FF2B5EF4-FFF2-40B4-BE49-F238E27FC236}">
                <a16:creationId xmlns:a16="http://schemas.microsoft.com/office/drawing/2014/main" id="{798A3A36-C90A-5ACF-99A2-ADB788007D2C}"/>
              </a:ext>
            </a:extLst>
          </p:cNvPr>
          <p:cNvSpPr txBox="1"/>
          <p:nvPr/>
        </p:nvSpPr>
        <p:spPr>
          <a:xfrm>
            <a:off x="776614" y="687309"/>
            <a:ext cx="3241850" cy="523220"/>
          </a:xfrm>
          <a:prstGeom prst="rect">
            <a:avLst/>
          </a:prstGeom>
          <a:noFill/>
        </p:spPr>
        <p:txBody>
          <a:bodyPr wrap="none" rtlCol="0">
            <a:spAutoFit/>
          </a:bodyPr>
          <a:lstStyle/>
          <a:p>
            <a:r>
              <a:rPr lang="en-IN" sz="2800" b="1" dirty="0"/>
              <a:t>Planning Activities :</a:t>
            </a:r>
          </a:p>
        </p:txBody>
      </p:sp>
    </p:spTree>
    <p:extLst>
      <p:ext uri="{BB962C8B-B14F-4D97-AF65-F5344CB8AC3E}">
        <p14:creationId xmlns:p14="http://schemas.microsoft.com/office/powerpoint/2010/main" val="716948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8A40D4-83B0-2684-0892-6C641C60BEE4}"/>
              </a:ext>
            </a:extLst>
          </p:cNvPr>
          <p:cNvSpPr txBox="1"/>
          <p:nvPr/>
        </p:nvSpPr>
        <p:spPr>
          <a:xfrm>
            <a:off x="1285461" y="1378226"/>
            <a:ext cx="7026091" cy="523220"/>
          </a:xfrm>
          <a:prstGeom prst="rect">
            <a:avLst/>
          </a:prstGeom>
          <a:noFill/>
        </p:spPr>
        <p:txBody>
          <a:bodyPr wrap="none" rtlCol="0">
            <a:spAutoFit/>
          </a:bodyPr>
          <a:lstStyle/>
          <a:p>
            <a:r>
              <a:rPr lang="en-US" sz="2800" b="1" dirty="0"/>
              <a:t>Preliminary Assessment of Internal Control</a:t>
            </a:r>
            <a:r>
              <a:rPr lang="en-IN" sz="2800" b="1" dirty="0"/>
              <a:t> :</a:t>
            </a:r>
            <a:endParaRPr lang="en-US" sz="2800" b="1" dirty="0"/>
          </a:p>
        </p:txBody>
      </p:sp>
      <p:graphicFrame>
        <p:nvGraphicFramePr>
          <p:cNvPr id="3" name="Diagram 2">
            <a:extLst>
              <a:ext uri="{FF2B5EF4-FFF2-40B4-BE49-F238E27FC236}">
                <a16:creationId xmlns:a16="http://schemas.microsoft.com/office/drawing/2014/main" id="{84F8E974-2E72-0165-18ED-6DDE40E1AA8E}"/>
              </a:ext>
            </a:extLst>
          </p:cNvPr>
          <p:cNvGraphicFramePr/>
          <p:nvPr>
            <p:extLst>
              <p:ext uri="{D42A27DB-BD31-4B8C-83A1-F6EECF244321}">
                <p14:modId xmlns:p14="http://schemas.microsoft.com/office/powerpoint/2010/main" val="378541093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307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DFA56C-3969-72F4-FB13-DDBF00273321}"/>
              </a:ext>
            </a:extLst>
          </p:cNvPr>
          <p:cNvSpPr txBox="1"/>
          <p:nvPr/>
        </p:nvSpPr>
        <p:spPr>
          <a:xfrm>
            <a:off x="834887" y="1099931"/>
            <a:ext cx="3692036" cy="523220"/>
          </a:xfrm>
          <a:prstGeom prst="rect">
            <a:avLst/>
          </a:prstGeom>
          <a:noFill/>
        </p:spPr>
        <p:txBody>
          <a:bodyPr wrap="none" rtlCol="0">
            <a:spAutoFit/>
          </a:bodyPr>
          <a:lstStyle/>
          <a:p>
            <a:r>
              <a:rPr lang="en-IN" sz="2800" b="1" dirty="0"/>
              <a:t>Audit Documentation :</a:t>
            </a:r>
          </a:p>
        </p:txBody>
      </p:sp>
      <p:graphicFrame>
        <p:nvGraphicFramePr>
          <p:cNvPr id="5" name="TextBox 1">
            <a:extLst>
              <a:ext uri="{FF2B5EF4-FFF2-40B4-BE49-F238E27FC236}">
                <a16:creationId xmlns:a16="http://schemas.microsoft.com/office/drawing/2014/main" id="{DB430FFC-7BCC-F008-2FEF-B3EAF4268AFA}"/>
              </a:ext>
            </a:extLst>
          </p:cNvPr>
          <p:cNvGraphicFramePr/>
          <p:nvPr>
            <p:extLst>
              <p:ext uri="{D42A27DB-BD31-4B8C-83A1-F6EECF244321}">
                <p14:modId xmlns:p14="http://schemas.microsoft.com/office/powerpoint/2010/main" val="3408185265"/>
              </p:ext>
            </p:extLst>
          </p:nvPr>
        </p:nvGraphicFramePr>
        <p:xfrm>
          <a:off x="940342" y="2006189"/>
          <a:ext cx="9886121" cy="1938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211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5920"/>
            <a:ext cx="2500813" cy="523220"/>
          </a:xfrm>
          <a:prstGeom prst="rect">
            <a:avLst/>
          </a:prstGeom>
          <a:noFill/>
        </p:spPr>
        <p:txBody>
          <a:bodyPr wrap="none" rtlCol="0">
            <a:spAutoFit/>
          </a:bodyPr>
          <a:lstStyle/>
          <a:p>
            <a:r>
              <a:rPr lang="en-IN" sz="2800" b="1" dirty="0"/>
              <a:t>Brain Storming:</a:t>
            </a:r>
          </a:p>
        </p:txBody>
      </p:sp>
      <p:pic>
        <p:nvPicPr>
          <p:cNvPr id="2050" name="Picture 2" descr="C:\Program Files (x86)\Microsoft Office\MEDIA\CAGCAT10\j01958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7329" y="73184"/>
            <a:ext cx="1690281" cy="145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 y="1148080"/>
            <a:ext cx="8027326" cy="3139321"/>
          </a:xfrm>
          <a:prstGeom prst="rect">
            <a:avLst/>
          </a:prstGeom>
          <a:noFill/>
        </p:spPr>
        <p:txBody>
          <a:bodyPr wrap="none" rtlCol="0">
            <a:spAutoFit/>
          </a:bodyPr>
          <a:lstStyle/>
          <a:p>
            <a:r>
              <a:rPr lang="en-US" dirty="0"/>
              <a:t>i.  The establishment of the overall audit strategy and the detailed audit plan are not</a:t>
            </a:r>
          </a:p>
          <a:p>
            <a:r>
              <a:rPr lang="en-US" dirty="0"/>
              <a:t>    necessarily discrete or sequential processes, but are closely inter-related since</a:t>
            </a:r>
          </a:p>
          <a:p>
            <a:r>
              <a:rPr lang="en-US" dirty="0"/>
              <a:t>    changes in one may result in consequential changes to the other.</a:t>
            </a:r>
          </a:p>
          <a:p>
            <a:r>
              <a:rPr lang="en-US" dirty="0"/>
              <a:t>	a) True</a:t>
            </a:r>
          </a:p>
          <a:p>
            <a:r>
              <a:rPr lang="en-US" dirty="0"/>
              <a:t>	b) False</a:t>
            </a:r>
          </a:p>
          <a:p>
            <a:endParaRPr lang="en-US" dirty="0"/>
          </a:p>
          <a:p>
            <a:r>
              <a:rPr lang="en-US" dirty="0"/>
              <a:t>ii. Planning is a discrete phase of an audit which often begins shortly after the</a:t>
            </a:r>
          </a:p>
          <a:p>
            <a:r>
              <a:rPr lang="en-US" dirty="0"/>
              <a:t>    completion of the previous audit and ends before the commencement of the</a:t>
            </a:r>
          </a:p>
          <a:p>
            <a:r>
              <a:rPr lang="en-US" dirty="0"/>
              <a:t>    current audit engagement.</a:t>
            </a:r>
          </a:p>
          <a:p>
            <a:r>
              <a:rPr lang="en-US" dirty="0"/>
              <a:t>	a) True</a:t>
            </a:r>
          </a:p>
          <a:p>
            <a:r>
              <a:rPr lang="en-US" dirty="0"/>
              <a:t>	b) False</a:t>
            </a:r>
          </a:p>
        </p:txBody>
      </p:sp>
      <p:pic>
        <p:nvPicPr>
          <p:cNvPr id="4" name="Graphic 3" descr="Checkmark with solid fill">
            <a:extLst>
              <a:ext uri="{FF2B5EF4-FFF2-40B4-BE49-F238E27FC236}">
                <a16:creationId xmlns:a16="http://schemas.microsoft.com/office/drawing/2014/main" id="{9E1BFE90-870C-4AFE-E98A-4374AC64D8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3910" y="3825120"/>
            <a:ext cx="462280" cy="462280"/>
          </a:xfrm>
          <a:prstGeom prst="rect">
            <a:avLst/>
          </a:prstGeom>
        </p:spPr>
      </p:pic>
      <p:pic>
        <p:nvPicPr>
          <p:cNvPr id="5" name="Graphic 4" descr="Checkmark with solid fill">
            <a:extLst>
              <a:ext uri="{FF2B5EF4-FFF2-40B4-BE49-F238E27FC236}">
                <a16:creationId xmlns:a16="http://schemas.microsoft.com/office/drawing/2014/main" id="{0CF02A3D-9C8D-108A-FD90-5F26DC0173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3910" y="2255460"/>
            <a:ext cx="462280" cy="462280"/>
          </a:xfrm>
          <a:prstGeom prst="rect">
            <a:avLst/>
          </a:prstGeom>
        </p:spPr>
      </p:pic>
    </p:spTree>
    <p:extLst>
      <p:ext uri="{BB962C8B-B14F-4D97-AF65-F5344CB8AC3E}">
        <p14:creationId xmlns:p14="http://schemas.microsoft.com/office/powerpoint/2010/main" val="193092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AE3770-609E-4289-8B0A-45119D43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1" name="Rectangle 10">
            <a:extLst>
              <a:ext uri="{FF2B5EF4-FFF2-40B4-BE49-F238E27FC236}">
                <a16:creationId xmlns:a16="http://schemas.microsoft.com/office/drawing/2014/main" id="{AA8B6BCE-776F-41C6-B8BE-87214BA6A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3" name="Straight Connector 12">
            <a:extLst>
              <a:ext uri="{FF2B5EF4-FFF2-40B4-BE49-F238E27FC236}">
                <a16:creationId xmlns:a16="http://schemas.microsoft.com/office/drawing/2014/main" id="{8BA5AC9C-E659-489D-8683-D019CE12A7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AAF3CF2-D3D4-4883-A873-C1A8B6921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 name="Title 1">
            <a:extLst>
              <a:ext uri="{FF2B5EF4-FFF2-40B4-BE49-F238E27FC236}">
                <a16:creationId xmlns:a16="http://schemas.microsoft.com/office/drawing/2014/main" id="{E3859781-B985-DC1D-7EA6-3547E966CCD4}"/>
              </a:ext>
            </a:extLst>
          </p:cNvPr>
          <p:cNvSpPr>
            <a:spLocks noGrp="1"/>
          </p:cNvSpPr>
          <p:nvPr>
            <p:ph type="title"/>
          </p:nvPr>
        </p:nvSpPr>
        <p:spPr>
          <a:xfrm>
            <a:off x="457200" y="640080"/>
            <a:ext cx="3659246" cy="2926080"/>
          </a:xfrm>
        </p:spPr>
        <p:txBody>
          <a:bodyPr vert="horz" lIns="91440" tIns="45720" rIns="91440" bIns="45720" rtlCol="0" anchor="b">
            <a:normAutofit/>
          </a:bodyPr>
          <a:lstStyle/>
          <a:p>
            <a:r>
              <a:rPr lang="en-US" sz="4400" dirty="0">
                <a:solidFill>
                  <a:srgbClr val="FFFFFF"/>
                </a:solidFill>
              </a:rPr>
              <a:t>Audit Trail</a:t>
            </a:r>
          </a:p>
        </p:txBody>
      </p:sp>
      <p:sp>
        <p:nvSpPr>
          <p:cNvPr id="3" name="Text Placeholder 2">
            <a:extLst>
              <a:ext uri="{FF2B5EF4-FFF2-40B4-BE49-F238E27FC236}">
                <a16:creationId xmlns:a16="http://schemas.microsoft.com/office/drawing/2014/main" id="{7FD04A5F-CDA8-EE76-C254-A93B029043C3}"/>
              </a:ext>
            </a:extLst>
          </p:cNvPr>
          <p:cNvSpPr>
            <a:spLocks noGrp="1"/>
          </p:cNvSpPr>
          <p:nvPr>
            <p:ph type="body" idx="1"/>
          </p:nvPr>
        </p:nvSpPr>
        <p:spPr>
          <a:xfrm>
            <a:off x="457200" y="3578087"/>
            <a:ext cx="3659246" cy="1554480"/>
          </a:xfrm>
        </p:spPr>
        <p:txBody>
          <a:bodyPr vert="horz" lIns="91440" tIns="45720" rIns="91440" bIns="45720" rtlCol="0">
            <a:normAutofit/>
          </a:bodyPr>
          <a:lstStyle/>
          <a:p>
            <a:r>
              <a:rPr lang="en-US" sz="1500" dirty="0">
                <a:solidFill>
                  <a:srgbClr val="FFFFFF"/>
                </a:solidFill>
              </a:rPr>
              <a:t>SA 530 : Audit Sampling</a:t>
            </a:r>
          </a:p>
        </p:txBody>
      </p:sp>
      <p:pic>
        <p:nvPicPr>
          <p:cNvPr id="5" name="Picture 4" descr="Time compass on hand">
            <a:extLst>
              <a:ext uri="{FF2B5EF4-FFF2-40B4-BE49-F238E27FC236}">
                <a16:creationId xmlns:a16="http://schemas.microsoft.com/office/drawing/2014/main" id="{AF1CECAD-25A7-54C5-5066-F35A22986E52}"/>
              </a:ext>
            </a:extLst>
          </p:cNvPr>
          <p:cNvPicPr>
            <a:picLocks noChangeAspect="1"/>
          </p:cNvPicPr>
          <p:nvPr/>
        </p:nvPicPr>
        <p:blipFill rotWithShape="1">
          <a:blip r:embed="rId2"/>
          <a:srcRect l="7005" r="19763"/>
          <a:stretch/>
        </p:blipFill>
        <p:spPr>
          <a:xfrm>
            <a:off x="4639733" y="10"/>
            <a:ext cx="7552266" cy="6857990"/>
          </a:xfrm>
          <a:prstGeom prst="rect">
            <a:avLst/>
          </a:prstGeom>
        </p:spPr>
      </p:pic>
      <p:sp>
        <p:nvSpPr>
          <p:cNvPr id="17" name="Rectangle 16">
            <a:extLst>
              <a:ext uri="{FF2B5EF4-FFF2-40B4-BE49-F238E27FC236}">
                <a16:creationId xmlns:a16="http://schemas.microsoft.com/office/drawing/2014/main" id="{167649D9-3A9D-4872-9DF6-3948CA3E6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1916260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278AEB-C113-CDDE-FC11-08D52AC1BECC}"/>
              </a:ext>
            </a:extLst>
          </p:cNvPr>
          <p:cNvSpPr txBox="1"/>
          <p:nvPr/>
        </p:nvSpPr>
        <p:spPr>
          <a:xfrm>
            <a:off x="886691" y="757382"/>
            <a:ext cx="2818207" cy="523220"/>
          </a:xfrm>
          <a:prstGeom prst="rect">
            <a:avLst/>
          </a:prstGeom>
          <a:noFill/>
        </p:spPr>
        <p:txBody>
          <a:bodyPr wrap="none" rtlCol="0">
            <a:spAutoFit/>
          </a:bodyPr>
          <a:lstStyle/>
          <a:p>
            <a:r>
              <a:rPr lang="en-US" sz="2800" b="1" dirty="0"/>
              <a:t>Scope of SA 530 :</a:t>
            </a:r>
            <a:endParaRPr lang="en-IN" sz="2800" b="1" dirty="0"/>
          </a:p>
        </p:txBody>
      </p:sp>
      <p:sp>
        <p:nvSpPr>
          <p:cNvPr id="5" name="TextBox 4">
            <a:extLst>
              <a:ext uri="{FF2B5EF4-FFF2-40B4-BE49-F238E27FC236}">
                <a16:creationId xmlns:a16="http://schemas.microsoft.com/office/drawing/2014/main" id="{B6277226-A402-0CAA-7888-09A7C3F61F32}"/>
              </a:ext>
            </a:extLst>
          </p:cNvPr>
          <p:cNvSpPr txBox="1"/>
          <p:nvPr/>
        </p:nvSpPr>
        <p:spPr>
          <a:xfrm>
            <a:off x="1200727" y="1699491"/>
            <a:ext cx="10169237" cy="1200329"/>
          </a:xfrm>
          <a:prstGeom prst="rect">
            <a:avLst/>
          </a:prstGeom>
          <a:noFill/>
        </p:spPr>
        <p:txBody>
          <a:bodyPr wrap="square" rtlCol="0">
            <a:spAutoFit/>
          </a:bodyPr>
          <a:lstStyle/>
          <a:p>
            <a:pPr marL="285750" indent="-285750">
              <a:buFont typeface="Arial" panose="020B0604020202020204" pitchFamily="34" charset="0"/>
              <a:buChar char="•"/>
            </a:pPr>
            <a:r>
              <a:rPr lang="en-US" dirty="0"/>
              <a:t>SA 530 applies when the auditor has decided to use audit sampling in performing audit procedures</a:t>
            </a:r>
          </a:p>
          <a:p>
            <a:pPr marL="285750" indent="-285750">
              <a:buFont typeface="Arial" panose="020B0604020202020204" pitchFamily="34" charset="0"/>
              <a:buChar char="•"/>
            </a:pPr>
            <a:r>
              <a:rPr lang="en-US" dirty="0"/>
              <a:t>Auditor’s use of statistical and non-statistical sampling when designing and selecting the audit sample</a:t>
            </a:r>
          </a:p>
          <a:p>
            <a:pPr marL="285750" indent="-285750">
              <a:buFont typeface="Arial" panose="020B0604020202020204" pitchFamily="34" charset="0"/>
              <a:buChar char="•"/>
            </a:pPr>
            <a:r>
              <a:rPr lang="en-US" dirty="0"/>
              <a:t>Performing tests of controls and tests of details, and evaluating the results from the sample</a:t>
            </a:r>
          </a:p>
          <a:p>
            <a:pPr marL="285750" indent="-285750" algn="just">
              <a:buFont typeface="Arial" panose="020B0604020202020204" pitchFamily="34" charset="0"/>
              <a:buChar char="•"/>
            </a:pPr>
            <a:r>
              <a:rPr lang="fr-FR" dirty="0"/>
              <a:t>This SA compliments SA 500- Audit Evidence.</a:t>
            </a:r>
          </a:p>
        </p:txBody>
      </p:sp>
      <p:sp>
        <p:nvSpPr>
          <p:cNvPr id="6" name="TextBox 5">
            <a:extLst>
              <a:ext uri="{FF2B5EF4-FFF2-40B4-BE49-F238E27FC236}">
                <a16:creationId xmlns:a16="http://schemas.microsoft.com/office/drawing/2014/main" id="{9F61A15B-FB45-D9E0-EC08-415E9001CA3F}"/>
              </a:ext>
            </a:extLst>
          </p:cNvPr>
          <p:cNvSpPr txBox="1"/>
          <p:nvPr/>
        </p:nvSpPr>
        <p:spPr>
          <a:xfrm>
            <a:off x="886691" y="3105834"/>
            <a:ext cx="3358933" cy="523220"/>
          </a:xfrm>
          <a:prstGeom prst="rect">
            <a:avLst/>
          </a:prstGeom>
          <a:noFill/>
        </p:spPr>
        <p:txBody>
          <a:bodyPr wrap="none" rtlCol="0">
            <a:spAutoFit/>
          </a:bodyPr>
          <a:lstStyle/>
          <a:p>
            <a:r>
              <a:rPr lang="en-US" sz="2800" b="1" dirty="0"/>
              <a:t>Objective of SA 530 :</a:t>
            </a:r>
            <a:endParaRPr lang="en-IN" sz="2800" b="1" dirty="0"/>
          </a:p>
        </p:txBody>
      </p:sp>
      <p:sp>
        <p:nvSpPr>
          <p:cNvPr id="7" name="TextBox 6">
            <a:extLst>
              <a:ext uri="{FF2B5EF4-FFF2-40B4-BE49-F238E27FC236}">
                <a16:creationId xmlns:a16="http://schemas.microsoft.com/office/drawing/2014/main" id="{8A08B310-4D52-575C-C4D6-A4BE8B767366}"/>
              </a:ext>
            </a:extLst>
          </p:cNvPr>
          <p:cNvSpPr txBox="1"/>
          <p:nvPr/>
        </p:nvSpPr>
        <p:spPr>
          <a:xfrm>
            <a:off x="1200727" y="3955610"/>
            <a:ext cx="10076872" cy="646331"/>
          </a:xfrm>
          <a:prstGeom prst="rect">
            <a:avLst/>
          </a:prstGeom>
          <a:noFill/>
        </p:spPr>
        <p:txBody>
          <a:bodyPr wrap="square" rtlCol="0">
            <a:spAutoFit/>
          </a:bodyPr>
          <a:lstStyle/>
          <a:p>
            <a:pPr marL="285750" indent="-285750">
              <a:buFont typeface="Arial" panose="020B0604020202020204" pitchFamily="34" charset="0"/>
              <a:buChar char="•"/>
            </a:pPr>
            <a:r>
              <a:rPr lang="en-US" dirty="0"/>
              <a:t>The objective of the auditor when using audit sampling is to provide a reasonable basis for the auditor to draw conclusions about the population from which the sample is selected.</a:t>
            </a:r>
            <a:endParaRPr lang="en-IN" dirty="0"/>
          </a:p>
        </p:txBody>
      </p:sp>
    </p:spTree>
    <p:extLst>
      <p:ext uri="{BB962C8B-B14F-4D97-AF65-F5344CB8AC3E}">
        <p14:creationId xmlns:p14="http://schemas.microsoft.com/office/powerpoint/2010/main" val="3673247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2E2CDF-945B-8EE6-035B-0163EB475480}"/>
              </a:ext>
            </a:extLst>
          </p:cNvPr>
          <p:cNvSpPr txBox="1"/>
          <p:nvPr/>
        </p:nvSpPr>
        <p:spPr>
          <a:xfrm>
            <a:off x="692727" y="674254"/>
            <a:ext cx="8742521" cy="523220"/>
          </a:xfrm>
          <a:prstGeom prst="rect">
            <a:avLst/>
          </a:prstGeom>
          <a:noFill/>
        </p:spPr>
        <p:txBody>
          <a:bodyPr wrap="none" rtlCol="0">
            <a:spAutoFit/>
          </a:bodyPr>
          <a:lstStyle/>
          <a:p>
            <a:r>
              <a:rPr lang="en-US" sz="2800" b="1" dirty="0"/>
              <a:t>Sample Design, Size and Selection of Items for Testing :</a:t>
            </a:r>
            <a:endParaRPr lang="en-IN" sz="2800" b="1" dirty="0"/>
          </a:p>
        </p:txBody>
      </p:sp>
      <p:graphicFrame>
        <p:nvGraphicFramePr>
          <p:cNvPr id="5" name="Diagram 4">
            <a:extLst>
              <a:ext uri="{FF2B5EF4-FFF2-40B4-BE49-F238E27FC236}">
                <a16:creationId xmlns:a16="http://schemas.microsoft.com/office/drawing/2014/main" id="{151634B8-484D-0229-7AEE-74BE546EE0FC}"/>
              </a:ext>
            </a:extLst>
          </p:cNvPr>
          <p:cNvGraphicFramePr/>
          <p:nvPr>
            <p:extLst>
              <p:ext uri="{D42A27DB-BD31-4B8C-83A1-F6EECF244321}">
                <p14:modId xmlns:p14="http://schemas.microsoft.com/office/powerpoint/2010/main" val="32649418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516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2" name="Rectangle 11">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4" name="Straight Connector 13">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5" name="TextBox 4">
            <a:extLst>
              <a:ext uri="{FF2B5EF4-FFF2-40B4-BE49-F238E27FC236}">
                <a16:creationId xmlns:a16="http://schemas.microsoft.com/office/drawing/2014/main" id="{15A71E97-3C69-B579-9B65-804E76D385E2}"/>
              </a:ext>
            </a:extLst>
          </p:cNvPr>
          <p:cNvSpPr txBox="1"/>
          <p:nvPr/>
        </p:nvSpPr>
        <p:spPr>
          <a:xfrm>
            <a:off x="492370" y="516835"/>
            <a:ext cx="3084844" cy="577284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600" spc="-50" dirty="0">
                <a:solidFill>
                  <a:srgbClr val="FFFFFF"/>
                </a:solidFill>
                <a:latin typeface="+mj-lt"/>
                <a:ea typeface="+mj-ea"/>
                <a:cs typeface="+mj-cs"/>
              </a:rPr>
              <a:t>Risks :</a:t>
            </a:r>
          </a:p>
        </p:txBody>
      </p:sp>
      <p:sp>
        <p:nvSpPr>
          <p:cNvPr id="20" name="Rectangle 19">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4" name="Diagram 3">
            <a:extLst>
              <a:ext uri="{FF2B5EF4-FFF2-40B4-BE49-F238E27FC236}">
                <a16:creationId xmlns:a16="http://schemas.microsoft.com/office/drawing/2014/main" id="{332E03D4-6838-2738-5373-5A3A1B2BEAFB}"/>
              </a:ext>
            </a:extLst>
          </p:cNvPr>
          <p:cNvGraphicFramePr/>
          <p:nvPr>
            <p:extLst>
              <p:ext uri="{D42A27DB-BD31-4B8C-83A1-F6EECF244321}">
                <p14:modId xmlns:p14="http://schemas.microsoft.com/office/powerpoint/2010/main" val="257063208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5640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355C9D52-DF58-FF57-DA2C-14C68BE26A1B}"/>
              </a:ext>
            </a:extLst>
          </p:cNvPr>
          <p:cNvGraphicFramePr/>
          <p:nvPr>
            <p:extLst>
              <p:ext uri="{D42A27DB-BD31-4B8C-83A1-F6EECF244321}">
                <p14:modId xmlns:p14="http://schemas.microsoft.com/office/powerpoint/2010/main" val="3511736209"/>
              </p:ext>
            </p:extLst>
          </p:nvPr>
        </p:nvGraphicFramePr>
        <p:xfrm>
          <a:off x="2281384" y="1223605"/>
          <a:ext cx="5809672" cy="2433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Arrow Connector 4">
            <a:extLst>
              <a:ext uri="{FF2B5EF4-FFF2-40B4-BE49-F238E27FC236}">
                <a16:creationId xmlns:a16="http://schemas.microsoft.com/office/drawing/2014/main" id="{105DEF5E-BF66-1814-E375-05B9AF6FEC49}"/>
              </a:ext>
            </a:extLst>
          </p:cNvPr>
          <p:cNvCxnSpPr>
            <a:cxnSpLocks/>
          </p:cNvCxnSpPr>
          <p:nvPr/>
        </p:nvCxnSpPr>
        <p:spPr>
          <a:xfrm flipH="1" flipV="1">
            <a:off x="4100944" y="2385291"/>
            <a:ext cx="154967" cy="13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9D82C54-2C47-B2BB-9BE6-78A17009C937}"/>
              </a:ext>
            </a:extLst>
          </p:cNvPr>
          <p:cNvCxnSpPr>
            <a:cxnSpLocks/>
          </p:cNvCxnSpPr>
          <p:nvPr/>
        </p:nvCxnSpPr>
        <p:spPr>
          <a:xfrm flipV="1">
            <a:off x="6096000" y="2357582"/>
            <a:ext cx="161636" cy="159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Diagram 8">
            <a:extLst>
              <a:ext uri="{FF2B5EF4-FFF2-40B4-BE49-F238E27FC236}">
                <a16:creationId xmlns:a16="http://schemas.microsoft.com/office/drawing/2014/main" id="{A07D60E2-36E5-6145-B25D-2B76F3A6B700}"/>
              </a:ext>
            </a:extLst>
          </p:cNvPr>
          <p:cNvGraphicFramePr/>
          <p:nvPr>
            <p:extLst>
              <p:ext uri="{D42A27DB-BD31-4B8C-83A1-F6EECF244321}">
                <p14:modId xmlns:p14="http://schemas.microsoft.com/office/powerpoint/2010/main" val="597955912"/>
              </p:ext>
            </p:extLst>
          </p:nvPr>
        </p:nvGraphicFramePr>
        <p:xfrm>
          <a:off x="1939636" y="4458639"/>
          <a:ext cx="8087767" cy="15547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a:extLst>
              <a:ext uri="{FF2B5EF4-FFF2-40B4-BE49-F238E27FC236}">
                <a16:creationId xmlns:a16="http://schemas.microsoft.com/office/drawing/2014/main" id="{61B809A5-DD70-EC82-B319-2033580F95B2}"/>
              </a:ext>
            </a:extLst>
          </p:cNvPr>
          <p:cNvSpPr txBox="1"/>
          <p:nvPr/>
        </p:nvSpPr>
        <p:spPr>
          <a:xfrm>
            <a:off x="670656" y="3734954"/>
            <a:ext cx="6705490" cy="523220"/>
          </a:xfrm>
          <a:prstGeom prst="rect">
            <a:avLst/>
          </a:prstGeom>
          <a:noFill/>
        </p:spPr>
        <p:txBody>
          <a:bodyPr wrap="none" rtlCol="0">
            <a:spAutoFit/>
          </a:bodyPr>
          <a:lstStyle/>
          <a:p>
            <a:r>
              <a:rPr lang="en-US" sz="2800" b="1" dirty="0"/>
              <a:t>Evaluating the Results of Audit Sampling :</a:t>
            </a:r>
            <a:endParaRPr lang="en-IN" sz="2800" b="1" dirty="0"/>
          </a:p>
        </p:txBody>
      </p:sp>
      <p:sp>
        <p:nvSpPr>
          <p:cNvPr id="11" name="TextBox 10">
            <a:extLst>
              <a:ext uri="{FF2B5EF4-FFF2-40B4-BE49-F238E27FC236}">
                <a16:creationId xmlns:a16="http://schemas.microsoft.com/office/drawing/2014/main" id="{8C63233E-615A-4A9F-E4E9-CBF937659F4A}"/>
              </a:ext>
            </a:extLst>
          </p:cNvPr>
          <p:cNvSpPr txBox="1"/>
          <p:nvPr/>
        </p:nvSpPr>
        <p:spPr>
          <a:xfrm>
            <a:off x="670656" y="607399"/>
            <a:ext cx="7706084" cy="523220"/>
          </a:xfrm>
          <a:prstGeom prst="rect">
            <a:avLst/>
          </a:prstGeom>
          <a:noFill/>
        </p:spPr>
        <p:txBody>
          <a:bodyPr wrap="none" rtlCol="0">
            <a:spAutoFit/>
          </a:bodyPr>
          <a:lstStyle/>
          <a:p>
            <a:r>
              <a:rPr lang="en-US" sz="2800" b="1" dirty="0"/>
              <a:t>Nature &amp; Causes of Deviations &amp; Misstatement :</a:t>
            </a:r>
            <a:endParaRPr lang="en-IN" sz="2800" b="1" dirty="0"/>
          </a:p>
        </p:txBody>
      </p:sp>
    </p:spTree>
    <p:extLst>
      <p:ext uri="{BB962C8B-B14F-4D97-AF65-F5344CB8AC3E}">
        <p14:creationId xmlns:p14="http://schemas.microsoft.com/office/powerpoint/2010/main" val="254677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5920"/>
            <a:ext cx="2500813" cy="523220"/>
          </a:xfrm>
          <a:prstGeom prst="rect">
            <a:avLst/>
          </a:prstGeom>
          <a:noFill/>
        </p:spPr>
        <p:txBody>
          <a:bodyPr wrap="none" rtlCol="0">
            <a:spAutoFit/>
          </a:bodyPr>
          <a:lstStyle/>
          <a:p>
            <a:r>
              <a:rPr lang="en-IN" sz="2800" b="1" dirty="0"/>
              <a:t>Brain Storming:</a:t>
            </a:r>
          </a:p>
        </p:txBody>
      </p:sp>
      <p:pic>
        <p:nvPicPr>
          <p:cNvPr id="2050" name="Picture 2" descr="C:\Program Files (x86)\Microsoft Office\MEDIA\CAGCAT10\j01958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7329" y="73184"/>
            <a:ext cx="1690281" cy="145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 y="1148080"/>
            <a:ext cx="7661456" cy="3693319"/>
          </a:xfrm>
          <a:prstGeom prst="rect">
            <a:avLst/>
          </a:prstGeom>
          <a:noFill/>
        </p:spPr>
        <p:txBody>
          <a:bodyPr wrap="none" rtlCol="0">
            <a:spAutoFit/>
          </a:bodyPr>
          <a:lstStyle/>
          <a:p>
            <a:r>
              <a:rPr lang="en-US" dirty="0" err="1"/>
              <a:t>i</a:t>
            </a:r>
            <a:r>
              <a:rPr lang="en-US" dirty="0"/>
              <a:t>. __________________ approach to sampling has the following characteristics:</a:t>
            </a:r>
          </a:p>
          <a:p>
            <a:r>
              <a:rPr lang="en-US" dirty="0"/>
              <a:t>	I. Random selection of the sample items; and</a:t>
            </a:r>
          </a:p>
          <a:p>
            <a:r>
              <a:rPr lang="en-US" dirty="0"/>
              <a:t>	II. The use of probability theory to evaluate sample results, including</a:t>
            </a:r>
          </a:p>
          <a:p>
            <a:r>
              <a:rPr lang="en-US" dirty="0"/>
              <a:t>	measurement of sampling risk.</a:t>
            </a:r>
          </a:p>
          <a:p>
            <a:r>
              <a:rPr lang="en-US" dirty="0"/>
              <a:t>Solution:</a:t>
            </a:r>
          </a:p>
          <a:p>
            <a:r>
              <a:rPr lang="en-US" dirty="0"/>
              <a:t>	a) Statistical sampling</a:t>
            </a:r>
          </a:p>
          <a:p>
            <a:r>
              <a:rPr lang="en-US" dirty="0"/>
              <a:t>	b) Random sampling</a:t>
            </a:r>
          </a:p>
          <a:p>
            <a:r>
              <a:rPr lang="en-US" dirty="0"/>
              <a:t>	c) Stratified sampling</a:t>
            </a:r>
          </a:p>
          <a:p>
            <a:r>
              <a:rPr lang="en-US" dirty="0"/>
              <a:t>	d) Haphazard sampling</a:t>
            </a:r>
          </a:p>
          <a:p>
            <a:r>
              <a:rPr lang="en-US" dirty="0"/>
              <a:t>ii. When designing audit sample, auditor is required to consider the ________of</a:t>
            </a:r>
          </a:p>
          <a:p>
            <a:r>
              <a:rPr lang="en-US" dirty="0"/>
              <a:t>    population.</a:t>
            </a:r>
          </a:p>
          <a:p>
            <a:r>
              <a:rPr lang="en-US" dirty="0"/>
              <a:t>	a) Objective</a:t>
            </a:r>
          </a:p>
          <a:p>
            <a:r>
              <a:rPr lang="en-US" dirty="0"/>
              <a:t>	b) Characteristics</a:t>
            </a:r>
          </a:p>
        </p:txBody>
      </p:sp>
      <p:pic>
        <p:nvPicPr>
          <p:cNvPr id="4" name="Graphic 3" descr="Checkmark with solid fill">
            <a:extLst>
              <a:ext uri="{FF2B5EF4-FFF2-40B4-BE49-F238E27FC236}">
                <a16:creationId xmlns:a16="http://schemas.microsoft.com/office/drawing/2014/main" id="{6B9EE09D-350E-5A49-DFC9-D2C38D3680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390" y="2440741"/>
            <a:ext cx="462280" cy="462280"/>
          </a:xfrm>
          <a:prstGeom prst="rect">
            <a:avLst/>
          </a:prstGeom>
        </p:spPr>
      </p:pic>
      <p:pic>
        <p:nvPicPr>
          <p:cNvPr id="5" name="Graphic 4" descr="Checkmark with solid fill">
            <a:extLst>
              <a:ext uri="{FF2B5EF4-FFF2-40B4-BE49-F238E27FC236}">
                <a16:creationId xmlns:a16="http://schemas.microsoft.com/office/drawing/2014/main" id="{C8DF978F-59BF-7BE6-78D7-79A4CCE843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390" y="4379119"/>
            <a:ext cx="462280" cy="462280"/>
          </a:xfrm>
          <a:prstGeom prst="rect">
            <a:avLst/>
          </a:prstGeom>
        </p:spPr>
      </p:pic>
    </p:spTree>
    <p:extLst>
      <p:ext uri="{BB962C8B-B14F-4D97-AF65-F5344CB8AC3E}">
        <p14:creationId xmlns:p14="http://schemas.microsoft.com/office/powerpoint/2010/main" val="319253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008D65-4C48-4CAB-8600-9F4C427CE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1" name="Rectangle 10">
            <a:extLst>
              <a:ext uri="{FF2B5EF4-FFF2-40B4-BE49-F238E27FC236}">
                <a16:creationId xmlns:a16="http://schemas.microsoft.com/office/drawing/2014/main" id="{9D286FC8-DD5D-4402-A2C0-8739BDAFE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3" name="Straight Connector 12">
            <a:extLst>
              <a:ext uri="{FF2B5EF4-FFF2-40B4-BE49-F238E27FC236}">
                <a16:creationId xmlns:a16="http://schemas.microsoft.com/office/drawing/2014/main" id="{5CC23917-FA20-4DBD-BA3C-868A3EA84D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859781-B985-DC1D-7EA6-3547E966CCD4}"/>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dirty="0"/>
              <a:t>Audit Trail</a:t>
            </a:r>
          </a:p>
        </p:txBody>
      </p:sp>
      <p:sp>
        <p:nvSpPr>
          <p:cNvPr id="3" name="Text Placeholder 2">
            <a:extLst>
              <a:ext uri="{FF2B5EF4-FFF2-40B4-BE49-F238E27FC236}">
                <a16:creationId xmlns:a16="http://schemas.microsoft.com/office/drawing/2014/main" id="{7FD04A5F-CDA8-EE76-C254-A93B029043C3}"/>
              </a:ext>
            </a:extLst>
          </p:cNvPr>
          <p:cNvSpPr>
            <a:spLocks noGrp="1"/>
          </p:cNvSpPr>
          <p:nvPr>
            <p:ph type="body" idx="1"/>
          </p:nvPr>
        </p:nvSpPr>
        <p:spPr>
          <a:xfrm>
            <a:off x="6729999" y="4455621"/>
            <a:ext cx="4829101" cy="1238616"/>
          </a:xfrm>
        </p:spPr>
        <p:txBody>
          <a:bodyPr vert="horz" lIns="91440" tIns="45720" rIns="91440" bIns="45720" rtlCol="0">
            <a:normAutofit/>
          </a:bodyPr>
          <a:lstStyle/>
          <a:p>
            <a:r>
              <a:rPr lang="en-US" dirty="0">
                <a:solidFill>
                  <a:schemeClr val="tx1">
                    <a:lumMod val="85000"/>
                    <a:lumOff val="15000"/>
                  </a:schemeClr>
                </a:solidFill>
              </a:rPr>
              <a:t>SA 500 : Audit Evidence</a:t>
            </a:r>
          </a:p>
        </p:txBody>
      </p:sp>
      <p:pic>
        <p:nvPicPr>
          <p:cNvPr id="5" name="Picture 4" descr="Time compass on hand">
            <a:extLst>
              <a:ext uri="{FF2B5EF4-FFF2-40B4-BE49-F238E27FC236}">
                <a16:creationId xmlns:a16="http://schemas.microsoft.com/office/drawing/2014/main" id="{3F4A2B30-74FD-18CA-3F2C-18DD6D1DAF25}"/>
              </a:ext>
            </a:extLst>
          </p:cNvPr>
          <p:cNvPicPr>
            <a:picLocks noChangeAspect="1"/>
          </p:cNvPicPr>
          <p:nvPr/>
        </p:nvPicPr>
        <p:blipFill rotWithShape="1">
          <a:blip r:embed="rId2"/>
          <a:srcRect l="14065" r="26824"/>
          <a:stretch/>
        </p:blipFill>
        <p:spPr>
          <a:xfrm>
            <a:off x="1" y="10"/>
            <a:ext cx="6096000" cy="6857990"/>
          </a:xfrm>
          <a:prstGeom prst="rect">
            <a:avLst/>
          </a:prstGeom>
        </p:spPr>
      </p:pic>
      <p:cxnSp>
        <p:nvCxnSpPr>
          <p:cNvPr id="17" name="Straight Connector 16">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1323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910E4ED-F771-A356-03A0-5AEC96AACA9E}"/>
              </a:ext>
            </a:extLst>
          </p:cNvPr>
          <p:cNvGraphicFramePr/>
          <p:nvPr>
            <p:extLst>
              <p:ext uri="{D42A27DB-BD31-4B8C-83A1-F6EECF244321}">
                <p14:modId xmlns:p14="http://schemas.microsoft.com/office/powerpoint/2010/main" val="2002331554"/>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1362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FCBEF7-F16D-731F-0994-B0E6C681FA24}"/>
              </a:ext>
            </a:extLst>
          </p:cNvPr>
          <p:cNvSpPr txBox="1"/>
          <p:nvPr/>
        </p:nvSpPr>
        <p:spPr>
          <a:xfrm>
            <a:off x="766618" y="646545"/>
            <a:ext cx="6563400" cy="523220"/>
          </a:xfrm>
          <a:prstGeom prst="rect">
            <a:avLst/>
          </a:prstGeom>
          <a:noFill/>
        </p:spPr>
        <p:txBody>
          <a:bodyPr wrap="none" rtlCol="0">
            <a:spAutoFit/>
          </a:bodyPr>
          <a:lstStyle/>
          <a:p>
            <a:r>
              <a:rPr lang="en-US" sz="2800" b="1" dirty="0"/>
              <a:t>Sufficient &amp; Appropriate Audit Evidence :</a:t>
            </a:r>
            <a:endParaRPr lang="en-IN" sz="2800" b="1" dirty="0"/>
          </a:p>
        </p:txBody>
      </p:sp>
      <p:graphicFrame>
        <p:nvGraphicFramePr>
          <p:cNvPr id="3" name="Diagram 2">
            <a:extLst>
              <a:ext uri="{FF2B5EF4-FFF2-40B4-BE49-F238E27FC236}">
                <a16:creationId xmlns:a16="http://schemas.microsoft.com/office/drawing/2014/main" id="{7921DA37-195B-61B8-A935-86C586F4DF1C}"/>
              </a:ext>
            </a:extLst>
          </p:cNvPr>
          <p:cNvGraphicFramePr/>
          <p:nvPr>
            <p:extLst>
              <p:ext uri="{D42A27DB-BD31-4B8C-83A1-F6EECF244321}">
                <p14:modId xmlns:p14="http://schemas.microsoft.com/office/powerpoint/2010/main" val="2149975406"/>
              </p:ext>
            </p:extLst>
          </p:nvPr>
        </p:nvGraphicFramePr>
        <p:xfrm>
          <a:off x="2808172" y="1269908"/>
          <a:ext cx="5920191" cy="31498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6E62FE7-09A3-FEF4-748E-4B67BBB6093B}"/>
              </a:ext>
            </a:extLst>
          </p:cNvPr>
          <p:cNvSpPr txBox="1"/>
          <p:nvPr/>
        </p:nvSpPr>
        <p:spPr>
          <a:xfrm>
            <a:off x="6622472" y="3259723"/>
            <a:ext cx="1051891" cy="338554"/>
          </a:xfrm>
          <a:prstGeom prst="rect">
            <a:avLst/>
          </a:prstGeom>
          <a:noFill/>
        </p:spPr>
        <p:txBody>
          <a:bodyPr wrap="none" rtlCol="0">
            <a:spAutoFit/>
          </a:bodyPr>
          <a:lstStyle/>
          <a:p>
            <a:r>
              <a:rPr lang="en-US" sz="1600" dirty="0">
                <a:solidFill>
                  <a:schemeClr val="bg1"/>
                </a:solidFill>
              </a:rPr>
              <a:t>Sufficiency</a:t>
            </a:r>
            <a:endParaRPr lang="en-IN" sz="1600" dirty="0">
              <a:solidFill>
                <a:schemeClr val="bg1"/>
              </a:solidFill>
            </a:endParaRPr>
          </a:p>
        </p:txBody>
      </p:sp>
      <p:sp>
        <p:nvSpPr>
          <p:cNvPr id="7" name="TextBox 6">
            <a:extLst>
              <a:ext uri="{FF2B5EF4-FFF2-40B4-BE49-F238E27FC236}">
                <a16:creationId xmlns:a16="http://schemas.microsoft.com/office/drawing/2014/main" id="{506396C0-C6DA-9102-9899-09DE1789E77A}"/>
              </a:ext>
            </a:extLst>
          </p:cNvPr>
          <p:cNvSpPr txBox="1"/>
          <p:nvPr/>
        </p:nvSpPr>
        <p:spPr>
          <a:xfrm>
            <a:off x="3704730" y="1975047"/>
            <a:ext cx="1492716" cy="338554"/>
          </a:xfrm>
          <a:prstGeom prst="rect">
            <a:avLst/>
          </a:prstGeom>
          <a:noFill/>
        </p:spPr>
        <p:txBody>
          <a:bodyPr wrap="none" rtlCol="0">
            <a:spAutoFit/>
          </a:bodyPr>
          <a:lstStyle/>
          <a:p>
            <a:r>
              <a:rPr lang="en-US" sz="1600" dirty="0">
                <a:solidFill>
                  <a:schemeClr val="bg1"/>
                </a:solidFill>
              </a:rPr>
              <a:t>Appropriateness</a:t>
            </a:r>
            <a:endParaRPr lang="en-IN" sz="1600" dirty="0">
              <a:solidFill>
                <a:schemeClr val="bg1"/>
              </a:solidFill>
            </a:endParaRPr>
          </a:p>
        </p:txBody>
      </p:sp>
      <p:sp>
        <p:nvSpPr>
          <p:cNvPr id="8" name="TextBox 7">
            <a:extLst>
              <a:ext uri="{FF2B5EF4-FFF2-40B4-BE49-F238E27FC236}">
                <a16:creationId xmlns:a16="http://schemas.microsoft.com/office/drawing/2014/main" id="{ADE983A2-62BE-6246-A30E-402ADEF9389F}"/>
              </a:ext>
            </a:extLst>
          </p:cNvPr>
          <p:cNvSpPr txBox="1"/>
          <p:nvPr/>
        </p:nvSpPr>
        <p:spPr>
          <a:xfrm>
            <a:off x="941415" y="4734123"/>
            <a:ext cx="10309169" cy="1477328"/>
          </a:xfrm>
          <a:prstGeom prst="rect">
            <a:avLst/>
          </a:prstGeom>
          <a:noFill/>
        </p:spPr>
        <p:txBody>
          <a:bodyPr wrap="none" rtlCol="0">
            <a:spAutoFit/>
          </a:bodyPr>
          <a:lstStyle/>
          <a:p>
            <a:pPr marL="285750" indent="-285750">
              <a:buFont typeface="Arial" panose="020B0604020202020204" pitchFamily="34" charset="0"/>
              <a:buChar char="•"/>
            </a:pPr>
            <a:r>
              <a:rPr lang="en-US" dirty="0"/>
              <a:t>The sufficiency and appropriateness of audit evidence are interrelated.</a:t>
            </a:r>
          </a:p>
          <a:p>
            <a:pPr marL="285750" indent="-285750">
              <a:buFont typeface="Arial" panose="020B0604020202020204" pitchFamily="34" charset="0"/>
              <a:buChar char="•"/>
            </a:pPr>
            <a:r>
              <a:rPr lang="en-US" dirty="0"/>
              <a:t>The sufficiency of audit evidence needed is affected by the auditor’s assessment of the risks of misstatement  </a:t>
            </a:r>
          </a:p>
          <a:p>
            <a:pPr marL="285750" indent="-285750">
              <a:buFont typeface="Arial" panose="020B0604020202020204" pitchFamily="34" charset="0"/>
              <a:buChar char="•"/>
            </a:pPr>
            <a:r>
              <a:rPr lang="en-US" dirty="0"/>
              <a:t>Also by the Appropriateness of such audit evidence (the higher the quality, the less may be required). </a:t>
            </a:r>
          </a:p>
          <a:p>
            <a:pPr marL="285750" indent="-285750">
              <a:buFont typeface="Arial" panose="020B0604020202020204" pitchFamily="34" charset="0"/>
              <a:buChar char="•"/>
            </a:pPr>
            <a:r>
              <a:rPr lang="en-US" dirty="0"/>
              <a:t>Obtaining more audit evidence, however, may not compensate for its poor quality.</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1835850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60D544-3D0E-F933-197A-1675842B6AE0}"/>
              </a:ext>
            </a:extLst>
          </p:cNvPr>
          <p:cNvSpPr txBox="1"/>
          <p:nvPr/>
        </p:nvSpPr>
        <p:spPr>
          <a:xfrm>
            <a:off x="674255" y="674254"/>
            <a:ext cx="6916317" cy="523220"/>
          </a:xfrm>
          <a:prstGeom prst="rect">
            <a:avLst/>
          </a:prstGeom>
          <a:noFill/>
        </p:spPr>
        <p:txBody>
          <a:bodyPr wrap="none" rtlCol="0">
            <a:spAutoFit/>
          </a:bodyPr>
          <a:lstStyle/>
          <a:p>
            <a:r>
              <a:rPr lang="en-US" sz="2800" b="1" dirty="0"/>
              <a:t>Audit Procedures to obtain Audit Evidence :</a:t>
            </a:r>
            <a:endParaRPr lang="en-IN" sz="2800" b="1" dirty="0"/>
          </a:p>
        </p:txBody>
      </p:sp>
      <p:graphicFrame>
        <p:nvGraphicFramePr>
          <p:cNvPr id="3" name="Diagram 2">
            <a:extLst>
              <a:ext uri="{FF2B5EF4-FFF2-40B4-BE49-F238E27FC236}">
                <a16:creationId xmlns:a16="http://schemas.microsoft.com/office/drawing/2014/main" id="{3B109C31-FC31-360A-8F1F-20DFCDDC728C}"/>
              </a:ext>
            </a:extLst>
          </p:cNvPr>
          <p:cNvGraphicFramePr/>
          <p:nvPr>
            <p:extLst>
              <p:ext uri="{D42A27DB-BD31-4B8C-83A1-F6EECF244321}">
                <p14:modId xmlns:p14="http://schemas.microsoft.com/office/powerpoint/2010/main" val="4286332478"/>
              </p:ext>
            </p:extLst>
          </p:nvPr>
        </p:nvGraphicFramePr>
        <p:xfrm>
          <a:off x="2651497" y="1320585"/>
          <a:ext cx="7434612" cy="472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373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4F817D7-C2AC-2D39-E885-382399215791}"/>
              </a:ext>
            </a:extLst>
          </p:cNvPr>
          <p:cNvGraphicFramePr/>
          <p:nvPr>
            <p:extLst>
              <p:ext uri="{D42A27DB-BD31-4B8C-83A1-F6EECF244321}">
                <p14:modId xmlns:p14="http://schemas.microsoft.com/office/powerpoint/2010/main" val="3862867203"/>
              </p:ext>
            </p:extLst>
          </p:nvPr>
        </p:nvGraphicFramePr>
        <p:xfrm>
          <a:off x="2133600" y="877455"/>
          <a:ext cx="7924800" cy="4854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0672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5920"/>
            <a:ext cx="2500813" cy="523220"/>
          </a:xfrm>
          <a:prstGeom prst="rect">
            <a:avLst/>
          </a:prstGeom>
          <a:noFill/>
        </p:spPr>
        <p:txBody>
          <a:bodyPr wrap="none" rtlCol="0">
            <a:spAutoFit/>
          </a:bodyPr>
          <a:lstStyle/>
          <a:p>
            <a:r>
              <a:rPr lang="en-IN" sz="2800" b="1" dirty="0"/>
              <a:t>Brain Storming:</a:t>
            </a:r>
          </a:p>
        </p:txBody>
      </p:sp>
      <p:pic>
        <p:nvPicPr>
          <p:cNvPr id="2050" name="Picture 2" descr="C:\Program Files (x86)\Microsoft Office\MEDIA\CAGCAT10\j01958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7329" y="73184"/>
            <a:ext cx="1690281" cy="145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 y="1137920"/>
            <a:ext cx="7705379" cy="3139321"/>
          </a:xfrm>
          <a:prstGeom prst="rect">
            <a:avLst/>
          </a:prstGeom>
          <a:noFill/>
        </p:spPr>
        <p:txBody>
          <a:bodyPr wrap="none" rtlCol="0">
            <a:spAutoFit/>
          </a:bodyPr>
          <a:lstStyle/>
          <a:p>
            <a:r>
              <a:rPr lang="en-US" dirty="0"/>
              <a:t>i. Absence of information (for example, management’s refusal to provide a</a:t>
            </a:r>
          </a:p>
          <a:p>
            <a:r>
              <a:rPr lang="en-US" dirty="0"/>
              <a:t>   requested representation) also constitutes an audit evidence in some cases.</a:t>
            </a:r>
          </a:p>
          <a:p>
            <a:r>
              <a:rPr lang="en-US" dirty="0"/>
              <a:t>	a) True</a:t>
            </a:r>
          </a:p>
          <a:p>
            <a:r>
              <a:rPr lang="en-US" dirty="0"/>
              <a:t>	b) False</a:t>
            </a:r>
          </a:p>
          <a:p>
            <a:endParaRPr lang="en-US" dirty="0"/>
          </a:p>
          <a:p>
            <a:r>
              <a:rPr lang="en-US" dirty="0"/>
              <a:t>ii. Audit evidence to draw reasonable conclusions on which to base the auditor’s</a:t>
            </a:r>
          </a:p>
          <a:p>
            <a:r>
              <a:rPr lang="en-US" dirty="0"/>
              <a:t>    opinion is obtained by performing __________ and __________.</a:t>
            </a:r>
          </a:p>
          <a:p>
            <a:r>
              <a:rPr lang="en-US" dirty="0"/>
              <a:t>	a) Test of controls; physical verification</a:t>
            </a:r>
          </a:p>
          <a:p>
            <a:r>
              <a:rPr lang="en-US" dirty="0"/>
              <a:t>	b) Test of details; risk assessment procedures</a:t>
            </a:r>
          </a:p>
          <a:p>
            <a:r>
              <a:rPr lang="en-US" dirty="0"/>
              <a:t>	c) Risk assessment procedures; further audit procedures</a:t>
            </a:r>
          </a:p>
          <a:p>
            <a:r>
              <a:rPr lang="en-US" dirty="0"/>
              <a:t>	d) Test of control; analytical review</a:t>
            </a:r>
          </a:p>
        </p:txBody>
      </p:sp>
      <p:pic>
        <p:nvPicPr>
          <p:cNvPr id="4" name="Graphic 3" descr="Checkmark with solid fill">
            <a:extLst>
              <a:ext uri="{FF2B5EF4-FFF2-40B4-BE49-F238E27FC236}">
                <a16:creationId xmlns:a16="http://schemas.microsoft.com/office/drawing/2014/main" id="{AB23935D-D3E7-C0CE-3A96-E3C8DF347D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0880" y="3586480"/>
            <a:ext cx="462280" cy="462280"/>
          </a:xfrm>
          <a:prstGeom prst="rect">
            <a:avLst/>
          </a:prstGeom>
        </p:spPr>
      </p:pic>
      <p:pic>
        <p:nvPicPr>
          <p:cNvPr id="5" name="Graphic 4" descr="Checkmark with solid fill">
            <a:extLst>
              <a:ext uri="{FF2B5EF4-FFF2-40B4-BE49-F238E27FC236}">
                <a16:creationId xmlns:a16="http://schemas.microsoft.com/office/drawing/2014/main" id="{3B05581B-408A-D1A9-A7C8-B91812C431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3910" y="1635760"/>
            <a:ext cx="462280" cy="462280"/>
          </a:xfrm>
          <a:prstGeom prst="rect">
            <a:avLst/>
          </a:prstGeom>
        </p:spPr>
      </p:pic>
    </p:spTree>
    <p:extLst>
      <p:ext uri="{BB962C8B-B14F-4D97-AF65-F5344CB8AC3E}">
        <p14:creationId xmlns:p14="http://schemas.microsoft.com/office/powerpoint/2010/main" val="365613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AE3770-609E-4289-8B0A-45119D43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1" name="Rectangle 10">
            <a:extLst>
              <a:ext uri="{FF2B5EF4-FFF2-40B4-BE49-F238E27FC236}">
                <a16:creationId xmlns:a16="http://schemas.microsoft.com/office/drawing/2014/main" id="{AA8B6BCE-776F-41C6-B8BE-87214BA6A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3" name="Straight Connector 12">
            <a:extLst>
              <a:ext uri="{FF2B5EF4-FFF2-40B4-BE49-F238E27FC236}">
                <a16:creationId xmlns:a16="http://schemas.microsoft.com/office/drawing/2014/main" id="{8BA5AC9C-E659-489D-8683-D019CE12A7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AAF3CF2-D3D4-4883-A873-C1A8B6921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 name="Title 1">
            <a:extLst>
              <a:ext uri="{FF2B5EF4-FFF2-40B4-BE49-F238E27FC236}">
                <a16:creationId xmlns:a16="http://schemas.microsoft.com/office/drawing/2014/main" id="{E3859781-B985-DC1D-7EA6-3547E966CCD4}"/>
              </a:ext>
            </a:extLst>
          </p:cNvPr>
          <p:cNvSpPr>
            <a:spLocks noGrp="1"/>
          </p:cNvSpPr>
          <p:nvPr>
            <p:ph type="title"/>
          </p:nvPr>
        </p:nvSpPr>
        <p:spPr>
          <a:xfrm>
            <a:off x="457200" y="640080"/>
            <a:ext cx="3659246" cy="2926080"/>
          </a:xfrm>
        </p:spPr>
        <p:txBody>
          <a:bodyPr vert="horz" lIns="91440" tIns="45720" rIns="91440" bIns="45720" rtlCol="0" anchor="b">
            <a:normAutofit/>
          </a:bodyPr>
          <a:lstStyle/>
          <a:p>
            <a:r>
              <a:rPr lang="en-US" sz="4400" dirty="0">
                <a:solidFill>
                  <a:srgbClr val="FFFFFF"/>
                </a:solidFill>
              </a:rPr>
              <a:t>Audit Trail</a:t>
            </a:r>
          </a:p>
        </p:txBody>
      </p:sp>
      <p:sp>
        <p:nvSpPr>
          <p:cNvPr id="3" name="Text Placeholder 2">
            <a:extLst>
              <a:ext uri="{FF2B5EF4-FFF2-40B4-BE49-F238E27FC236}">
                <a16:creationId xmlns:a16="http://schemas.microsoft.com/office/drawing/2014/main" id="{7FD04A5F-CDA8-EE76-C254-A93B029043C3}"/>
              </a:ext>
            </a:extLst>
          </p:cNvPr>
          <p:cNvSpPr>
            <a:spLocks noGrp="1"/>
          </p:cNvSpPr>
          <p:nvPr>
            <p:ph type="body" idx="1"/>
          </p:nvPr>
        </p:nvSpPr>
        <p:spPr>
          <a:xfrm>
            <a:off x="457200" y="3578087"/>
            <a:ext cx="3659246" cy="1554480"/>
          </a:xfrm>
        </p:spPr>
        <p:txBody>
          <a:bodyPr vert="horz" lIns="91440" tIns="45720" rIns="91440" bIns="45720" rtlCol="0">
            <a:normAutofit/>
          </a:bodyPr>
          <a:lstStyle/>
          <a:p>
            <a:pPr algn="just"/>
            <a:r>
              <a:rPr lang="en-US" sz="1500" dirty="0">
                <a:solidFill>
                  <a:srgbClr val="FFFFFF"/>
                </a:solidFill>
              </a:rPr>
              <a:t>SA 700 (Revised) : Forming an Opinion and Reporting on Financial Statements</a:t>
            </a:r>
          </a:p>
        </p:txBody>
      </p:sp>
      <p:pic>
        <p:nvPicPr>
          <p:cNvPr id="5" name="Picture 4" descr="Magnifying glass showing decling performance">
            <a:extLst>
              <a:ext uri="{FF2B5EF4-FFF2-40B4-BE49-F238E27FC236}">
                <a16:creationId xmlns:a16="http://schemas.microsoft.com/office/drawing/2014/main" id="{BB766E8E-F96D-7BD2-339A-ECEEC83A3D33}"/>
              </a:ext>
            </a:extLst>
          </p:cNvPr>
          <p:cNvPicPr>
            <a:picLocks noChangeAspect="1"/>
          </p:cNvPicPr>
          <p:nvPr/>
        </p:nvPicPr>
        <p:blipFill rotWithShape="1">
          <a:blip r:embed="rId2"/>
          <a:srcRect r="26491" b="-1"/>
          <a:stretch/>
        </p:blipFill>
        <p:spPr>
          <a:xfrm>
            <a:off x="4639733" y="10"/>
            <a:ext cx="7552266" cy="6857990"/>
          </a:xfrm>
          <a:prstGeom prst="rect">
            <a:avLst/>
          </a:prstGeom>
        </p:spPr>
      </p:pic>
      <p:sp>
        <p:nvSpPr>
          <p:cNvPr id="17" name="Rectangle 16">
            <a:extLst>
              <a:ext uri="{FF2B5EF4-FFF2-40B4-BE49-F238E27FC236}">
                <a16:creationId xmlns:a16="http://schemas.microsoft.com/office/drawing/2014/main" id="{167649D9-3A9D-4872-9DF6-3948CA3E6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15230363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69651E-45CC-A433-A78A-46739221641A}"/>
              </a:ext>
            </a:extLst>
          </p:cNvPr>
          <p:cNvSpPr txBox="1"/>
          <p:nvPr/>
        </p:nvSpPr>
        <p:spPr>
          <a:xfrm>
            <a:off x="765544" y="723014"/>
            <a:ext cx="4358373" cy="523220"/>
          </a:xfrm>
          <a:prstGeom prst="rect">
            <a:avLst/>
          </a:prstGeom>
          <a:noFill/>
        </p:spPr>
        <p:txBody>
          <a:bodyPr wrap="none" rtlCol="0">
            <a:spAutoFit/>
          </a:bodyPr>
          <a:lstStyle/>
          <a:p>
            <a:r>
              <a:rPr lang="en-US" sz="2800" b="1" dirty="0"/>
              <a:t>Scope of SA 700 (Revised) :</a:t>
            </a:r>
            <a:endParaRPr lang="en-IN" sz="2800" b="1" dirty="0"/>
          </a:p>
        </p:txBody>
      </p:sp>
      <p:sp>
        <p:nvSpPr>
          <p:cNvPr id="5" name="TextBox 4">
            <a:extLst>
              <a:ext uri="{FF2B5EF4-FFF2-40B4-BE49-F238E27FC236}">
                <a16:creationId xmlns:a16="http://schemas.microsoft.com/office/drawing/2014/main" id="{FDB806EA-A6A6-84F7-559F-1BD3A3125E0B}"/>
              </a:ext>
            </a:extLst>
          </p:cNvPr>
          <p:cNvSpPr txBox="1"/>
          <p:nvPr/>
        </p:nvSpPr>
        <p:spPr>
          <a:xfrm>
            <a:off x="864780" y="1370311"/>
            <a:ext cx="10462437" cy="1477328"/>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Auditor’s Responsibilities to form an Opinion on Financial Statements</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Form and content of the Auditor’s Report issued as a result of an audit of financial statements.</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Aimed at addressing an appropriate balance between the need for consistency and comparability in auditor reporting globally and the need to increase the value of auditor reporting by making the information provided in the auditor’s report more relevant to users.</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45F558FE-36B6-9AD5-093E-5CA05F7F6E1A}"/>
              </a:ext>
            </a:extLst>
          </p:cNvPr>
          <p:cNvSpPr txBox="1"/>
          <p:nvPr/>
        </p:nvSpPr>
        <p:spPr>
          <a:xfrm>
            <a:off x="765544" y="3281870"/>
            <a:ext cx="5048177" cy="523220"/>
          </a:xfrm>
          <a:prstGeom prst="rect">
            <a:avLst/>
          </a:prstGeom>
          <a:noFill/>
        </p:spPr>
        <p:txBody>
          <a:bodyPr wrap="none" rtlCol="0">
            <a:spAutoFit/>
          </a:bodyPr>
          <a:lstStyle/>
          <a:p>
            <a:r>
              <a:rPr lang="en-US" sz="2800" b="1" dirty="0"/>
              <a:t>Objectives of SA 700 (Revised) :</a:t>
            </a:r>
          </a:p>
        </p:txBody>
      </p:sp>
      <p:sp>
        <p:nvSpPr>
          <p:cNvPr id="7" name="TextBox 6">
            <a:extLst>
              <a:ext uri="{FF2B5EF4-FFF2-40B4-BE49-F238E27FC236}">
                <a16:creationId xmlns:a16="http://schemas.microsoft.com/office/drawing/2014/main" id="{86D9E517-9ED4-9D0C-C1BB-F61E92105975}"/>
              </a:ext>
            </a:extLst>
          </p:cNvPr>
          <p:cNvSpPr txBox="1"/>
          <p:nvPr/>
        </p:nvSpPr>
        <p:spPr>
          <a:xfrm>
            <a:off x="864780" y="3959945"/>
            <a:ext cx="10271051" cy="923330"/>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To form an opinion on the financial statements based on an evaluation of the conclusions drawn from the audit evidence obtained</a:t>
            </a:r>
          </a:p>
          <a:p>
            <a:pPr marL="285750" indent="-285750" algn="jus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To express clearly that opinion through a written report</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055797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1B9B5AC-0CC5-C8A3-E0AC-26485D642E2A}"/>
              </a:ext>
            </a:extLst>
          </p:cNvPr>
          <p:cNvGraphicFramePr/>
          <p:nvPr>
            <p:extLst>
              <p:ext uri="{D42A27DB-BD31-4B8C-83A1-F6EECF244321}">
                <p14:modId xmlns:p14="http://schemas.microsoft.com/office/powerpoint/2010/main" val="1822208132"/>
              </p:ext>
            </p:extLst>
          </p:nvPr>
        </p:nvGraphicFramePr>
        <p:xfrm>
          <a:off x="2032000" y="1099458"/>
          <a:ext cx="8821057" cy="503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AA051356-3B5E-0A5A-0006-41C9024AB2BA}"/>
              </a:ext>
            </a:extLst>
          </p:cNvPr>
          <p:cNvSpPr txBox="1"/>
          <p:nvPr/>
        </p:nvSpPr>
        <p:spPr>
          <a:xfrm>
            <a:off x="1052624" y="719667"/>
            <a:ext cx="3520772" cy="523220"/>
          </a:xfrm>
          <a:prstGeom prst="rect">
            <a:avLst/>
          </a:prstGeom>
          <a:noFill/>
        </p:spPr>
        <p:txBody>
          <a:bodyPr wrap="none" rtlCol="0">
            <a:spAutoFit/>
          </a:bodyPr>
          <a:lstStyle/>
          <a:p>
            <a:r>
              <a:rPr lang="en-US" sz="2800" b="1" dirty="0"/>
              <a:t>Forming an Opinion :</a:t>
            </a:r>
            <a:endParaRPr lang="en-IN" sz="2800" b="1" dirty="0"/>
          </a:p>
        </p:txBody>
      </p:sp>
    </p:spTree>
    <p:extLst>
      <p:ext uri="{BB962C8B-B14F-4D97-AF65-F5344CB8AC3E}">
        <p14:creationId xmlns:p14="http://schemas.microsoft.com/office/powerpoint/2010/main" val="20057329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C68BF17-9A16-ADC1-F470-DB7E3A1FC062}"/>
              </a:ext>
            </a:extLst>
          </p:cNvPr>
          <p:cNvGraphicFramePr/>
          <p:nvPr>
            <p:extLst>
              <p:ext uri="{D42A27DB-BD31-4B8C-83A1-F6EECF244321}">
                <p14:modId xmlns:p14="http://schemas.microsoft.com/office/powerpoint/2010/main" val="2234969405"/>
              </p:ext>
            </p:extLst>
          </p:nvPr>
        </p:nvGraphicFramePr>
        <p:xfrm>
          <a:off x="1099457" y="1186544"/>
          <a:ext cx="9927772" cy="48659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A915BD75-2AB3-6685-B728-B0A52EDA8443}"/>
              </a:ext>
            </a:extLst>
          </p:cNvPr>
          <p:cNvSpPr txBox="1"/>
          <p:nvPr/>
        </p:nvSpPr>
        <p:spPr>
          <a:xfrm>
            <a:off x="664029" y="540213"/>
            <a:ext cx="3090333" cy="523220"/>
          </a:xfrm>
          <a:prstGeom prst="rect">
            <a:avLst/>
          </a:prstGeom>
          <a:noFill/>
        </p:spPr>
        <p:txBody>
          <a:bodyPr wrap="none" rtlCol="0">
            <a:spAutoFit/>
          </a:bodyPr>
          <a:lstStyle/>
          <a:p>
            <a:r>
              <a:rPr lang="en-US" sz="2800" b="1" dirty="0"/>
              <a:t>Types of Opinion :</a:t>
            </a:r>
            <a:endParaRPr lang="en-IN" sz="2800" b="1" dirty="0"/>
          </a:p>
        </p:txBody>
      </p:sp>
    </p:spTree>
    <p:extLst>
      <p:ext uri="{BB962C8B-B14F-4D97-AF65-F5344CB8AC3E}">
        <p14:creationId xmlns:p14="http://schemas.microsoft.com/office/powerpoint/2010/main" val="5460104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93468CA1-22F9-D6E0-C112-F47DDEE42929}"/>
              </a:ext>
            </a:extLst>
          </p:cNvPr>
          <p:cNvGraphicFramePr>
            <a:graphicFrameLocks noChangeAspect="1"/>
          </p:cNvGraphicFramePr>
          <p:nvPr>
            <p:extLst>
              <p:ext uri="{D42A27DB-BD31-4B8C-83A1-F6EECF244321}">
                <p14:modId xmlns:p14="http://schemas.microsoft.com/office/powerpoint/2010/main" val="2145808330"/>
              </p:ext>
            </p:extLst>
          </p:nvPr>
        </p:nvGraphicFramePr>
        <p:xfrm>
          <a:off x="5483225" y="3240088"/>
          <a:ext cx="1225550" cy="374650"/>
        </p:xfrm>
        <a:graphic>
          <a:graphicData uri="http://schemas.openxmlformats.org/presentationml/2006/ole">
            <mc:AlternateContent xmlns:mc="http://schemas.openxmlformats.org/markup-compatibility/2006">
              <mc:Choice xmlns:v="urn:schemas-microsoft-com:vml" Requires="v">
                <p:oleObj name="Worksheet" r:id="rId2" imgW="1225513" imgH="374825" progId="Excel.Sheet.12">
                  <p:embed/>
                </p:oleObj>
              </mc:Choice>
              <mc:Fallback>
                <p:oleObj name="Worksheet" r:id="rId2" imgW="1225513" imgH="374825" progId="Excel.Sheet.12">
                  <p:embed/>
                  <p:pic>
                    <p:nvPicPr>
                      <p:cNvPr id="2" name="Object 1">
                        <a:extLst>
                          <a:ext uri="{FF2B5EF4-FFF2-40B4-BE49-F238E27FC236}">
                            <a16:creationId xmlns:a16="http://schemas.microsoft.com/office/drawing/2014/main" id="{93468CA1-22F9-D6E0-C112-F47DDEE42929}"/>
                          </a:ext>
                        </a:extLst>
                      </p:cNvPr>
                      <p:cNvPicPr/>
                      <p:nvPr/>
                    </p:nvPicPr>
                    <p:blipFill>
                      <a:blip r:embed="rId3"/>
                      <a:stretch>
                        <a:fillRect/>
                      </a:stretch>
                    </p:blipFill>
                    <p:spPr>
                      <a:xfrm>
                        <a:off x="5483225" y="3240088"/>
                        <a:ext cx="1225550" cy="374650"/>
                      </a:xfrm>
                      <a:prstGeom prst="rect">
                        <a:avLst/>
                      </a:prstGeom>
                    </p:spPr>
                  </p:pic>
                </p:oleObj>
              </mc:Fallback>
            </mc:AlternateContent>
          </a:graphicData>
        </a:graphic>
      </p:graphicFrame>
      <p:graphicFrame>
        <p:nvGraphicFramePr>
          <p:cNvPr id="3" name="Table 2">
            <a:extLst>
              <a:ext uri="{FF2B5EF4-FFF2-40B4-BE49-F238E27FC236}">
                <a16:creationId xmlns:a16="http://schemas.microsoft.com/office/drawing/2014/main" id="{BC16EE70-18CA-C7C2-1C80-4BF878E2D5B6}"/>
              </a:ext>
            </a:extLst>
          </p:cNvPr>
          <p:cNvGraphicFramePr>
            <a:graphicFrameLocks noGrp="1"/>
          </p:cNvGraphicFramePr>
          <p:nvPr>
            <p:extLst>
              <p:ext uri="{D42A27DB-BD31-4B8C-83A1-F6EECF244321}">
                <p14:modId xmlns:p14="http://schemas.microsoft.com/office/powerpoint/2010/main" val="277399510"/>
              </p:ext>
            </p:extLst>
          </p:nvPr>
        </p:nvGraphicFramePr>
        <p:xfrm>
          <a:off x="1944914" y="1567543"/>
          <a:ext cx="8301083" cy="3942365"/>
        </p:xfrm>
        <a:graphic>
          <a:graphicData uri="http://schemas.openxmlformats.org/drawingml/2006/table">
            <a:tbl>
              <a:tblPr firstRow="1" bandRow="1">
                <a:tableStyleId>{C4B1156A-380E-4F78-BDF5-A606A8083BF9}</a:tableStyleId>
              </a:tblPr>
              <a:tblGrid>
                <a:gridCol w="2722638">
                  <a:extLst>
                    <a:ext uri="{9D8B030D-6E8A-4147-A177-3AD203B41FA5}">
                      <a16:colId xmlns:a16="http://schemas.microsoft.com/office/drawing/2014/main" val="1205893991"/>
                    </a:ext>
                  </a:extLst>
                </a:gridCol>
                <a:gridCol w="3050604">
                  <a:extLst>
                    <a:ext uri="{9D8B030D-6E8A-4147-A177-3AD203B41FA5}">
                      <a16:colId xmlns:a16="http://schemas.microsoft.com/office/drawing/2014/main" val="2159550561"/>
                    </a:ext>
                  </a:extLst>
                </a:gridCol>
                <a:gridCol w="2527841">
                  <a:extLst>
                    <a:ext uri="{9D8B030D-6E8A-4147-A177-3AD203B41FA5}">
                      <a16:colId xmlns:a16="http://schemas.microsoft.com/office/drawing/2014/main" val="2581419750"/>
                    </a:ext>
                  </a:extLst>
                </a:gridCol>
              </a:tblGrid>
              <a:tr h="2011680">
                <a:tc>
                  <a:txBody>
                    <a:bodyPr/>
                    <a:lstStyle/>
                    <a:p>
                      <a:pPr algn="ctr"/>
                      <a:endParaRPr lang="en-US" dirty="0"/>
                    </a:p>
                    <a:p>
                      <a:pPr algn="ctr"/>
                      <a:r>
                        <a:rPr lang="en-US" dirty="0"/>
                        <a:t>Nature of Matter giving rise to the modification</a:t>
                      </a:r>
                      <a:endParaRPr lang="en-IN" dirty="0"/>
                    </a:p>
                    <a:p>
                      <a:pPr algn="ct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Auditor’s judgement about the pervasiveness of the effects or possible effects of the matter on financial statements </a:t>
                      </a:r>
                      <a:r>
                        <a:rPr lang="en-US" dirty="0">
                          <a:solidFill>
                            <a:srgbClr val="FF0000"/>
                          </a:solidFill>
                        </a:rPr>
                        <a:t>Material But not Pervasive</a:t>
                      </a:r>
                      <a:endParaRPr lang="en-IN" dirty="0">
                        <a:solidFill>
                          <a:srgbClr val="FF0000"/>
                        </a:solidFill>
                      </a:endParaRPr>
                    </a:p>
                    <a:p>
                      <a:pPr algn="ct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Auditor’s judgement about the pervasiveness of the effects or possible effects of the matter on financial statements  </a:t>
                      </a:r>
                      <a:r>
                        <a:rPr lang="en-US" dirty="0">
                          <a:solidFill>
                            <a:srgbClr val="FF0000"/>
                          </a:solidFill>
                        </a:rPr>
                        <a:t>Material but Pervasive</a:t>
                      </a:r>
                      <a:endParaRPr lang="en-IN" dirty="0">
                        <a:solidFill>
                          <a:srgbClr val="FF0000"/>
                        </a:solidFill>
                      </a:endParaRPr>
                    </a:p>
                    <a:p>
                      <a:pPr algn="ctr"/>
                      <a:endParaRPr lang="en-IN" dirty="0"/>
                    </a:p>
                  </a:txBody>
                  <a:tcPr/>
                </a:tc>
                <a:extLst>
                  <a:ext uri="{0D108BD9-81ED-4DB2-BD59-A6C34878D82A}">
                    <a16:rowId xmlns:a16="http://schemas.microsoft.com/office/drawing/2014/main" val="340795510"/>
                  </a:ext>
                </a:extLst>
              </a:tr>
              <a:tr h="794988">
                <a:tc>
                  <a:txBody>
                    <a:bodyPr/>
                    <a:lstStyle/>
                    <a:p>
                      <a:r>
                        <a:rPr lang="en-US" dirty="0"/>
                        <a:t>Financial Statements are materially misstated</a:t>
                      </a:r>
                      <a:endParaRPr lang="en-IN" dirty="0"/>
                    </a:p>
                  </a:txBody>
                  <a:tcPr/>
                </a:tc>
                <a:tc>
                  <a:txBody>
                    <a:bodyPr/>
                    <a:lstStyle/>
                    <a:p>
                      <a:r>
                        <a:rPr lang="en-US" dirty="0"/>
                        <a:t>QUALIFIED OPINION</a:t>
                      </a:r>
                      <a:endParaRPr lang="en-IN" dirty="0"/>
                    </a:p>
                  </a:txBody>
                  <a:tcPr/>
                </a:tc>
                <a:tc>
                  <a:txBody>
                    <a:bodyPr/>
                    <a:lstStyle/>
                    <a:p>
                      <a:r>
                        <a:rPr lang="en-US" dirty="0"/>
                        <a:t>ADVERSE OPINION</a:t>
                      </a:r>
                      <a:endParaRPr lang="en-IN" dirty="0"/>
                    </a:p>
                  </a:txBody>
                  <a:tcPr/>
                </a:tc>
                <a:extLst>
                  <a:ext uri="{0D108BD9-81ED-4DB2-BD59-A6C34878D82A}">
                    <a16:rowId xmlns:a16="http://schemas.microsoft.com/office/drawing/2014/main" val="2522847973"/>
                  </a:ext>
                </a:extLst>
              </a:tr>
              <a:tr h="1135697">
                <a:tc>
                  <a:txBody>
                    <a:bodyPr/>
                    <a:lstStyle/>
                    <a:p>
                      <a:r>
                        <a:rPr lang="en-US" dirty="0"/>
                        <a:t>Inability to obtain sufficient and appropriate audit evidence</a:t>
                      </a:r>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QUALIFIED OPINION</a:t>
                      </a:r>
                      <a:endParaRPr lang="en-IN" dirty="0"/>
                    </a:p>
                    <a:p>
                      <a:endParaRPr lang="en-IN" dirty="0"/>
                    </a:p>
                  </a:txBody>
                  <a:tcPr/>
                </a:tc>
                <a:tc>
                  <a:txBody>
                    <a:bodyPr/>
                    <a:lstStyle/>
                    <a:p>
                      <a:r>
                        <a:rPr lang="en-US" dirty="0"/>
                        <a:t>DISCLAIMER OF OPINION</a:t>
                      </a:r>
                      <a:endParaRPr lang="en-IN" dirty="0"/>
                    </a:p>
                  </a:txBody>
                  <a:tcPr/>
                </a:tc>
                <a:extLst>
                  <a:ext uri="{0D108BD9-81ED-4DB2-BD59-A6C34878D82A}">
                    <a16:rowId xmlns:a16="http://schemas.microsoft.com/office/drawing/2014/main" val="3746568403"/>
                  </a:ext>
                </a:extLst>
              </a:tr>
            </a:tbl>
          </a:graphicData>
        </a:graphic>
      </p:graphicFrame>
      <p:sp>
        <p:nvSpPr>
          <p:cNvPr id="4" name="TextBox 3">
            <a:extLst>
              <a:ext uri="{FF2B5EF4-FFF2-40B4-BE49-F238E27FC236}">
                <a16:creationId xmlns:a16="http://schemas.microsoft.com/office/drawing/2014/main" id="{B7EB7596-6351-B8B0-EADA-67502A352F0A}"/>
              </a:ext>
            </a:extLst>
          </p:cNvPr>
          <p:cNvSpPr txBox="1"/>
          <p:nvPr/>
        </p:nvSpPr>
        <p:spPr>
          <a:xfrm>
            <a:off x="740228" y="751114"/>
            <a:ext cx="5519058" cy="523220"/>
          </a:xfrm>
          <a:prstGeom prst="rect">
            <a:avLst/>
          </a:prstGeom>
          <a:noFill/>
        </p:spPr>
        <p:txBody>
          <a:bodyPr wrap="square" rtlCol="0">
            <a:spAutoFit/>
          </a:bodyPr>
          <a:lstStyle/>
          <a:p>
            <a:r>
              <a:rPr lang="en-US" sz="2800" b="1" dirty="0"/>
              <a:t>Basis of Modified Opinion:</a:t>
            </a:r>
            <a:endParaRPr lang="en-IN" sz="2800" b="1" dirty="0"/>
          </a:p>
        </p:txBody>
      </p:sp>
    </p:spTree>
    <p:extLst>
      <p:ext uri="{BB962C8B-B14F-4D97-AF65-F5344CB8AC3E}">
        <p14:creationId xmlns:p14="http://schemas.microsoft.com/office/powerpoint/2010/main" val="33146860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556E775-F1B9-408D-B7B2-A4BC51468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1" name="Rectangle 20">
            <a:extLst>
              <a:ext uri="{FF2B5EF4-FFF2-40B4-BE49-F238E27FC236}">
                <a16:creationId xmlns:a16="http://schemas.microsoft.com/office/drawing/2014/main" id="{96D66DD1-3E49-407C-990F-54D41D617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22" name="Straight Connector 21">
            <a:extLst>
              <a:ext uri="{FF2B5EF4-FFF2-40B4-BE49-F238E27FC236}">
                <a16:creationId xmlns:a16="http://schemas.microsoft.com/office/drawing/2014/main" id="{C1B71595-A65F-426C-B46E-A10282E73B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CD257DF0-0453-4EDC-AC7B-A18EB8DF4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dirty="0"/>
              <a:t>/</a:t>
            </a:r>
          </a:p>
        </p:txBody>
      </p:sp>
      <p:sp>
        <p:nvSpPr>
          <p:cNvPr id="3" name="TextBox 2">
            <a:extLst>
              <a:ext uri="{FF2B5EF4-FFF2-40B4-BE49-F238E27FC236}">
                <a16:creationId xmlns:a16="http://schemas.microsoft.com/office/drawing/2014/main" id="{B5BE3B74-3F27-E57E-229C-1E551F8CAEEF}"/>
              </a:ext>
            </a:extLst>
          </p:cNvPr>
          <p:cNvSpPr txBox="1"/>
          <p:nvPr/>
        </p:nvSpPr>
        <p:spPr>
          <a:xfrm>
            <a:off x="1097280" y="4844374"/>
            <a:ext cx="10058400" cy="1188995"/>
          </a:xfrm>
          <a:prstGeom prst="rect">
            <a:avLst/>
          </a:prstGeom>
        </p:spPr>
        <p:txBody>
          <a:bodyPr vert="horz" lIns="91440" tIns="45720" rIns="91440" bIns="45720" rtlCol="0" anchor="ctr">
            <a:normAutofit/>
          </a:bodyPr>
          <a:lstStyle/>
          <a:p>
            <a:pPr algn="ctr" defTabSz="914400">
              <a:lnSpc>
                <a:spcPct val="85000"/>
              </a:lnSpc>
              <a:spcBef>
                <a:spcPct val="0"/>
              </a:spcBef>
              <a:spcAft>
                <a:spcPts val="600"/>
              </a:spcAft>
            </a:pPr>
            <a:r>
              <a:rPr lang="en-US" sz="3700" b="1" spc="-50" dirty="0">
                <a:solidFill>
                  <a:schemeClr val="tx1">
                    <a:lumMod val="75000"/>
                    <a:lumOff val="25000"/>
                  </a:schemeClr>
                </a:solidFill>
                <a:latin typeface="+mj-lt"/>
                <a:ea typeface="+mj-ea"/>
                <a:cs typeface="+mj-cs"/>
              </a:rPr>
              <a:t>Audit Report</a:t>
            </a:r>
          </a:p>
          <a:p>
            <a:pPr algn="ctr" defTabSz="914400">
              <a:lnSpc>
                <a:spcPct val="85000"/>
              </a:lnSpc>
              <a:spcBef>
                <a:spcPct val="0"/>
              </a:spcBef>
              <a:spcAft>
                <a:spcPts val="600"/>
              </a:spcAft>
            </a:pPr>
            <a:r>
              <a:rPr lang="en-US" sz="3700" spc="-50" dirty="0">
                <a:solidFill>
                  <a:schemeClr val="tx1">
                    <a:lumMod val="75000"/>
                    <a:lumOff val="25000"/>
                  </a:schemeClr>
                </a:solidFill>
                <a:latin typeface="+mj-lt"/>
                <a:ea typeface="+mj-ea"/>
                <a:cs typeface="+mj-cs"/>
              </a:rPr>
              <a:t>Components</a:t>
            </a:r>
          </a:p>
        </p:txBody>
      </p:sp>
      <p:sp>
        <p:nvSpPr>
          <p:cNvPr id="24" name="Rectangle 23">
            <a:extLst>
              <a:ext uri="{FF2B5EF4-FFF2-40B4-BE49-F238E27FC236}">
                <a16:creationId xmlns:a16="http://schemas.microsoft.com/office/drawing/2014/main" id="{24AD37FC-9B2A-40CC-A286-E2776A4B5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25" name="Rectangle 24">
            <a:extLst>
              <a:ext uri="{FF2B5EF4-FFF2-40B4-BE49-F238E27FC236}">
                <a16:creationId xmlns:a16="http://schemas.microsoft.com/office/drawing/2014/main" id="{B3C69B26-0323-4733-ACC1-904471EB2C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graphicFrame>
        <p:nvGraphicFramePr>
          <p:cNvPr id="2" name="Diagram 1">
            <a:extLst>
              <a:ext uri="{FF2B5EF4-FFF2-40B4-BE49-F238E27FC236}">
                <a16:creationId xmlns:a16="http://schemas.microsoft.com/office/drawing/2014/main" id="{600ED607-17C9-021D-E826-81E918846692}"/>
              </a:ext>
            </a:extLst>
          </p:cNvPr>
          <p:cNvGraphicFramePr/>
          <p:nvPr>
            <p:extLst>
              <p:ext uri="{D42A27DB-BD31-4B8C-83A1-F6EECF244321}">
                <p14:modId xmlns:p14="http://schemas.microsoft.com/office/powerpoint/2010/main" val="2532147713"/>
              </p:ext>
            </p:extLst>
          </p:nvPr>
        </p:nvGraphicFramePr>
        <p:xfrm>
          <a:off x="1031508" y="449580"/>
          <a:ext cx="10119361" cy="4308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5165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5920"/>
            <a:ext cx="2500813" cy="523220"/>
          </a:xfrm>
          <a:prstGeom prst="rect">
            <a:avLst/>
          </a:prstGeom>
          <a:noFill/>
        </p:spPr>
        <p:txBody>
          <a:bodyPr wrap="none" rtlCol="0">
            <a:spAutoFit/>
          </a:bodyPr>
          <a:lstStyle/>
          <a:p>
            <a:r>
              <a:rPr lang="en-IN" sz="2800" b="1" dirty="0"/>
              <a:t>Brain Storming:</a:t>
            </a:r>
          </a:p>
        </p:txBody>
      </p:sp>
      <p:pic>
        <p:nvPicPr>
          <p:cNvPr id="2050" name="Picture 2" descr="C:\Program Files (x86)\Microsoft Office\MEDIA\CAGCAT10\j01958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7329" y="73184"/>
            <a:ext cx="1690281" cy="145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 y="1117600"/>
            <a:ext cx="8122608" cy="4524315"/>
          </a:xfrm>
          <a:prstGeom prst="rect">
            <a:avLst/>
          </a:prstGeom>
          <a:noFill/>
        </p:spPr>
        <p:txBody>
          <a:bodyPr wrap="none" rtlCol="0">
            <a:spAutoFit/>
          </a:bodyPr>
          <a:lstStyle/>
          <a:p>
            <a:r>
              <a:rPr lang="en-US" dirty="0" err="1"/>
              <a:t>i</a:t>
            </a:r>
            <a:r>
              <a:rPr lang="en-US" dirty="0"/>
              <a:t>. Does the requirement of SA 700(Revised) apply for the review engagements of</a:t>
            </a:r>
          </a:p>
          <a:p>
            <a:r>
              <a:rPr lang="en-US" dirty="0"/>
              <a:t>   financial statements/financial results for the period commencing on or after 1 April</a:t>
            </a:r>
          </a:p>
          <a:p>
            <a:r>
              <a:rPr lang="en-US" dirty="0"/>
              <a:t>   2018?</a:t>
            </a:r>
          </a:p>
          <a:p>
            <a:r>
              <a:rPr lang="en-US" dirty="0"/>
              <a:t>	a) Yes, auditor should comply with requirements of SA 700 for all engagements</a:t>
            </a:r>
          </a:p>
          <a:p>
            <a:r>
              <a:rPr lang="en-US" dirty="0"/>
              <a:t>	including review engagements.</a:t>
            </a:r>
          </a:p>
          <a:p>
            <a:r>
              <a:rPr lang="en-US" dirty="0"/>
              <a:t>	b) No, auditor should comply with the requirements of review standards SRE</a:t>
            </a:r>
          </a:p>
          <a:p>
            <a:r>
              <a:rPr lang="en-US" dirty="0"/>
              <a:t>	2400 or SRE 2410 as may be applicable. SA 700(Revised) does not apply to</a:t>
            </a:r>
          </a:p>
          <a:p>
            <a:r>
              <a:rPr lang="en-US" dirty="0"/>
              <a:t>	review engagements.</a:t>
            </a:r>
          </a:p>
          <a:p>
            <a:endParaRPr lang="en-US" dirty="0"/>
          </a:p>
          <a:p>
            <a:r>
              <a:rPr lang="en-US" dirty="0"/>
              <a:t>ii. Can an auditor sign the auditor’s report at a place other than the place where the</a:t>
            </a:r>
          </a:p>
          <a:p>
            <a:r>
              <a:rPr lang="en-US" dirty="0"/>
              <a:t>    registered office of the entity is situated?</a:t>
            </a:r>
          </a:p>
          <a:p>
            <a:r>
              <a:rPr lang="en-US" dirty="0"/>
              <a:t>	a) No, place of signature should be the same location where the registered</a:t>
            </a:r>
          </a:p>
          <a:p>
            <a:r>
              <a:rPr lang="en-US" dirty="0"/>
              <a:t>	office of the entity is situated.</a:t>
            </a:r>
          </a:p>
          <a:p>
            <a:r>
              <a:rPr lang="en-US" dirty="0"/>
              <a:t>	b) Yes, an auditor can sign at a place which is different from the registered</a:t>
            </a:r>
          </a:p>
          <a:p>
            <a:r>
              <a:rPr lang="en-US" dirty="0"/>
              <a:t>	office of the entity and ordinarily, location as per SA 700 (Revised) is the</a:t>
            </a:r>
          </a:p>
          <a:p>
            <a:r>
              <a:rPr lang="en-US" dirty="0"/>
              <a:t>	place where audit report is signed.</a:t>
            </a:r>
          </a:p>
        </p:txBody>
      </p:sp>
      <p:pic>
        <p:nvPicPr>
          <p:cNvPr id="4" name="Graphic 3" descr="Checkmark with solid fill">
            <a:extLst>
              <a:ext uri="{FF2B5EF4-FFF2-40B4-BE49-F238E27FC236}">
                <a16:creationId xmlns:a16="http://schemas.microsoft.com/office/drawing/2014/main" id="{2A5EB407-A5D9-DDAA-9FB4-29569B2EC4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760" y="2448560"/>
            <a:ext cx="462280" cy="462280"/>
          </a:xfrm>
          <a:prstGeom prst="rect">
            <a:avLst/>
          </a:prstGeom>
        </p:spPr>
      </p:pic>
      <p:pic>
        <p:nvPicPr>
          <p:cNvPr id="5" name="Graphic 4" descr="Checkmark with solid fill">
            <a:extLst>
              <a:ext uri="{FF2B5EF4-FFF2-40B4-BE49-F238E27FC236}">
                <a16:creationId xmlns:a16="http://schemas.microsoft.com/office/drawing/2014/main" id="{9A38BA13-7013-A8E6-7B55-3FF671CBB2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760" y="4622800"/>
            <a:ext cx="462280" cy="462280"/>
          </a:xfrm>
          <a:prstGeom prst="rect">
            <a:avLst/>
          </a:prstGeom>
        </p:spPr>
      </p:pic>
    </p:spTree>
    <p:extLst>
      <p:ext uri="{BB962C8B-B14F-4D97-AF65-F5344CB8AC3E}">
        <p14:creationId xmlns:p14="http://schemas.microsoft.com/office/powerpoint/2010/main" val="293635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7A9F236-ED85-44D3-91B8-E8952AD3F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10" name="Rectangle 9">
            <a:extLst>
              <a:ext uri="{FF2B5EF4-FFF2-40B4-BE49-F238E27FC236}">
                <a16:creationId xmlns:a16="http://schemas.microsoft.com/office/drawing/2014/main" id="{4E89E1FD-9FA0-4E24-89E8-540A0AC2C6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cxnSp>
        <p:nvCxnSpPr>
          <p:cNvPr id="12" name="Straight Connector 11">
            <a:extLst>
              <a:ext uri="{FF2B5EF4-FFF2-40B4-BE49-F238E27FC236}">
                <a16:creationId xmlns:a16="http://schemas.microsoft.com/office/drawing/2014/main" id="{388D1F77-20AC-463C-A15D-F38BE42073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859781-B985-DC1D-7EA6-3547E966CCD4}"/>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dirty="0"/>
              <a:t>National Financial Reporting Authority</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
        <p:nvSpPr>
          <p:cNvPr id="3" name="Text Placeholder 2">
            <a:extLst>
              <a:ext uri="{FF2B5EF4-FFF2-40B4-BE49-F238E27FC236}">
                <a16:creationId xmlns:a16="http://schemas.microsoft.com/office/drawing/2014/main" id="{7FD04A5F-CDA8-EE76-C254-A93B029043C3}"/>
              </a:ext>
            </a:extLst>
          </p:cNvPr>
          <p:cNvSpPr>
            <a:spLocks noGrp="1"/>
          </p:cNvSpPr>
          <p:nvPr>
            <p:ph type="body" idx="1"/>
          </p:nvPr>
        </p:nvSpPr>
        <p:spPr>
          <a:xfrm>
            <a:off x="1100051" y="5225240"/>
            <a:ext cx="10058400" cy="1143000"/>
          </a:xfrm>
        </p:spPr>
        <p:txBody>
          <a:bodyPr vert="horz" lIns="91440" tIns="45720" rIns="91440" bIns="45720" rtlCol="0">
            <a:normAutofit/>
          </a:bodyPr>
          <a:lstStyle/>
          <a:p>
            <a:pPr marL="0" lvl="1">
              <a:spcBef>
                <a:spcPts val="1200"/>
              </a:spcBef>
              <a:spcAft>
                <a:spcPts val="200"/>
              </a:spcAft>
              <a:buSzPct val="100000"/>
            </a:pPr>
            <a:r>
              <a:rPr lang="en-US" sz="2400" cap="all" spc="200" dirty="0">
                <a:solidFill>
                  <a:srgbClr val="FFFFFF"/>
                </a:solidFill>
                <a:latin typeface="+mj-lt"/>
              </a:rPr>
              <a:t>Role and Applicability</a:t>
            </a:r>
          </a:p>
          <a:p>
            <a:pPr marL="0" lvl="1">
              <a:spcBef>
                <a:spcPts val="1200"/>
              </a:spcBef>
              <a:spcAft>
                <a:spcPts val="200"/>
              </a:spcAft>
              <a:buSzPct val="100000"/>
            </a:pPr>
            <a:r>
              <a:rPr lang="en-US" sz="2400" cap="all" spc="200" dirty="0">
                <a:solidFill>
                  <a:srgbClr val="FFFFFF"/>
                </a:solidFill>
                <a:latin typeface="+mj-lt"/>
              </a:rPr>
              <a:t>Case Laws</a:t>
            </a: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dirty="0"/>
          </a:p>
        </p:txBody>
      </p:sp>
    </p:spTree>
    <p:extLst>
      <p:ext uri="{BB962C8B-B14F-4D97-AF65-F5344CB8AC3E}">
        <p14:creationId xmlns:p14="http://schemas.microsoft.com/office/powerpoint/2010/main" val="34173832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FA5E204-7B90-5BD7-332D-ABBE1C713987}"/>
              </a:ext>
            </a:extLst>
          </p:cNvPr>
          <p:cNvGraphicFramePr/>
          <p:nvPr>
            <p:extLst>
              <p:ext uri="{D42A27DB-BD31-4B8C-83A1-F6EECF244321}">
                <p14:modId xmlns:p14="http://schemas.microsoft.com/office/powerpoint/2010/main" val="700449684"/>
              </p:ext>
            </p:extLst>
          </p:nvPr>
        </p:nvGraphicFramePr>
        <p:xfrm>
          <a:off x="2521858" y="1321246"/>
          <a:ext cx="7307943" cy="4516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9803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5961A35-AE06-5F53-C40E-8ECED7C4D492}"/>
              </a:ext>
            </a:extLst>
          </p:cNvPr>
          <p:cNvGraphicFramePr/>
          <p:nvPr>
            <p:extLst>
              <p:ext uri="{D42A27DB-BD31-4B8C-83A1-F6EECF244321}">
                <p14:modId xmlns:p14="http://schemas.microsoft.com/office/powerpoint/2010/main" val="1678960387"/>
              </p:ext>
            </p:extLst>
          </p:nvPr>
        </p:nvGraphicFramePr>
        <p:xfrm>
          <a:off x="653142" y="631370"/>
          <a:ext cx="10842171" cy="5506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01091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79CE13-14BC-A39E-DC55-4358B3B1ABA4}"/>
              </a:ext>
            </a:extLst>
          </p:cNvPr>
          <p:cNvSpPr txBox="1"/>
          <p:nvPr/>
        </p:nvSpPr>
        <p:spPr>
          <a:xfrm>
            <a:off x="840715" y="685800"/>
            <a:ext cx="1840247" cy="523220"/>
          </a:xfrm>
          <a:prstGeom prst="rect">
            <a:avLst/>
          </a:prstGeom>
          <a:noFill/>
        </p:spPr>
        <p:txBody>
          <a:bodyPr wrap="none" rtlCol="0">
            <a:spAutoFit/>
          </a:bodyPr>
          <a:lstStyle/>
          <a:p>
            <a:r>
              <a:rPr lang="en-US" sz="2800" b="1" dirty="0"/>
              <a:t>Case Law :</a:t>
            </a:r>
            <a:endParaRPr lang="en-IN" sz="2800" b="1" dirty="0"/>
          </a:p>
        </p:txBody>
      </p:sp>
      <p:sp>
        <p:nvSpPr>
          <p:cNvPr id="3" name="TextBox 2">
            <a:extLst>
              <a:ext uri="{FF2B5EF4-FFF2-40B4-BE49-F238E27FC236}">
                <a16:creationId xmlns:a16="http://schemas.microsoft.com/office/drawing/2014/main" id="{EBDEF56C-ECAB-AA3E-64A2-2107889520B9}"/>
              </a:ext>
            </a:extLst>
          </p:cNvPr>
          <p:cNvSpPr txBox="1"/>
          <p:nvPr/>
        </p:nvSpPr>
        <p:spPr>
          <a:xfrm>
            <a:off x="840715" y="1332131"/>
            <a:ext cx="10510570" cy="400110"/>
          </a:xfrm>
          <a:prstGeom prst="rect">
            <a:avLst/>
          </a:prstGeom>
          <a:noFill/>
        </p:spPr>
        <p:txBody>
          <a:bodyPr wrap="none" rtlCol="0">
            <a:spAutoFit/>
          </a:bodyPr>
          <a:lstStyle/>
          <a:p>
            <a:r>
              <a:rPr lang="en-US" sz="2000" b="1" dirty="0"/>
              <a:t>NFRA imposes monetary penalty of Rs. 1.10 Crore on Auditors of Coffee Day Enterprises Ltd :</a:t>
            </a:r>
            <a:endParaRPr lang="en-IN" sz="2000" b="1" dirty="0"/>
          </a:p>
        </p:txBody>
      </p:sp>
      <p:sp>
        <p:nvSpPr>
          <p:cNvPr id="4" name="TextBox 3">
            <a:extLst>
              <a:ext uri="{FF2B5EF4-FFF2-40B4-BE49-F238E27FC236}">
                <a16:creationId xmlns:a16="http://schemas.microsoft.com/office/drawing/2014/main" id="{A50E2307-73B0-DCF7-5A84-9EA2CA104D23}"/>
              </a:ext>
            </a:extLst>
          </p:cNvPr>
          <p:cNvSpPr txBox="1"/>
          <p:nvPr/>
        </p:nvSpPr>
        <p:spPr>
          <a:xfrm>
            <a:off x="979714" y="1850570"/>
            <a:ext cx="10510571" cy="3970318"/>
          </a:xfrm>
          <a:prstGeom prst="rect">
            <a:avLst/>
          </a:prstGeom>
          <a:noFill/>
        </p:spPr>
        <p:txBody>
          <a:bodyPr wrap="square" rtlCol="0">
            <a:spAutoFit/>
          </a:bodyPr>
          <a:lstStyle/>
          <a:p>
            <a:pPr marL="342900" indent="-342900">
              <a:buFont typeface="+mj-lt"/>
              <a:buAutoNum type="arabicPeriod"/>
            </a:pPr>
            <a:r>
              <a:rPr lang="en-US" dirty="0"/>
              <a:t>Background of the Case :</a:t>
            </a:r>
          </a:p>
          <a:p>
            <a:endParaRPr lang="en-US" dirty="0"/>
          </a:p>
          <a:p>
            <a:pPr marL="800100" lvl="1" indent="-342900">
              <a:buFont typeface="Wingdings" panose="05000000000000000000" pitchFamily="2" charset="2"/>
              <a:buChar char="Ø"/>
            </a:pPr>
            <a:r>
              <a:rPr lang="en-US" dirty="0"/>
              <a:t>SEBI shared its investigation regarding diversion of funds worth Rs. 3,535 crores from 7 subsidiary companies of Coffee Day Enterprises Limited to Mysore Amalgamated Coffee Estate Limited (entity owned by promoters of CDEL).</a:t>
            </a:r>
          </a:p>
          <a:p>
            <a:pPr lvl="1"/>
            <a:endParaRPr lang="en-US" dirty="0"/>
          </a:p>
          <a:p>
            <a:pPr marL="800100" lvl="1" indent="-342900">
              <a:buFont typeface="Wingdings" panose="05000000000000000000" pitchFamily="2" charset="2"/>
              <a:buChar char="Ø"/>
            </a:pPr>
            <a:r>
              <a:rPr lang="en-US" dirty="0"/>
              <a:t>Giri Vidhyuth (India) Limited (‘GVIL’) was one of the companies used for such diversion of funds with M/s (Firm) as their Statutory Auditor.</a:t>
            </a:r>
          </a:p>
          <a:p>
            <a:pPr lvl="1"/>
            <a:endParaRPr lang="en-US" dirty="0"/>
          </a:p>
          <a:p>
            <a:pPr marL="800100" lvl="1" indent="-342900">
              <a:buFont typeface="Wingdings" panose="05000000000000000000" pitchFamily="2" charset="2"/>
              <a:buChar char="Ø"/>
            </a:pPr>
            <a:r>
              <a:rPr lang="en-US" dirty="0"/>
              <a:t>NFRA, on examining the Audit File of GVIL, issued a show cause notice asking them why the penal provisions under Section 132(4)(c) of the Companies Act, 2013 should not be invoked for professional misconduct.</a:t>
            </a:r>
          </a:p>
          <a:p>
            <a:pPr lvl="1"/>
            <a:endParaRPr lang="en-US" dirty="0"/>
          </a:p>
          <a:p>
            <a:pPr marL="742950" lvl="1" indent="-285750">
              <a:buFont typeface="Wingdings" panose="05000000000000000000" pitchFamily="2" charset="2"/>
              <a:buChar char="Ø"/>
            </a:pPr>
            <a:endParaRPr lang="en-IN" dirty="0"/>
          </a:p>
        </p:txBody>
      </p:sp>
    </p:spTree>
    <p:extLst>
      <p:ext uri="{BB962C8B-B14F-4D97-AF65-F5344CB8AC3E}">
        <p14:creationId xmlns:p14="http://schemas.microsoft.com/office/powerpoint/2010/main" val="6974331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87B044A2-89A4-F71C-244F-894BB03E511D}"/>
              </a:ext>
            </a:extLst>
          </p:cNvPr>
          <p:cNvGraphicFramePr/>
          <p:nvPr>
            <p:extLst>
              <p:ext uri="{D42A27DB-BD31-4B8C-83A1-F6EECF244321}">
                <p14:modId xmlns:p14="http://schemas.microsoft.com/office/powerpoint/2010/main" val="2305868498"/>
              </p:ext>
            </p:extLst>
          </p:nvPr>
        </p:nvGraphicFramePr>
        <p:xfrm>
          <a:off x="968829" y="609600"/>
          <a:ext cx="10189028" cy="5671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73809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87B044A2-89A4-F71C-244F-894BB03E511D}"/>
              </a:ext>
            </a:extLst>
          </p:cNvPr>
          <p:cNvGraphicFramePr/>
          <p:nvPr>
            <p:extLst>
              <p:ext uri="{D42A27DB-BD31-4B8C-83A1-F6EECF244321}">
                <p14:modId xmlns:p14="http://schemas.microsoft.com/office/powerpoint/2010/main" val="4092836344"/>
              </p:ext>
            </p:extLst>
          </p:nvPr>
        </p:nvGraphicFramePr>
        <p:xfrm>
          <a:off x="2151742" y="746277"/>
          <a:ext cx="8102600" cy="5365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72411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DC2EC-9CAC-5ED5-15CC-DC35BC5273C3}"/>
              </a:ext>
            </a:extLst>
          </p:cNvPr>
          <p:cNvSpPr txBox="1"/>
          <p:nvPr/>
        </p:nvSpPr>
        <p:spPr>
          <a:xfrm>
            <a:off x="685800" y="762000"/>
            <a:ext cx="4833257" cy="523220"/>
          </a:xfrm>
          <a:prstGeom prst="rect">
            <a:avLst/>
          </a:prstGeom>
          <a:noFill/>
        </p:spPr>
        <p:txBody>
          <a:bodyPr wrap="square" rtlCol="0">
            <a:spAutoFit/>
          </a:bodyPr>
          <a:lstStyle/>
          <a:p>
            <a:r>
              <a:rPr lang="en-US" sz="2800" b="1" dirty="0"/>
              <a:t>Conclusion Drawn by NFRA:</a:t>
            </a:r>
            <a:endParaRPr lang="en-IN" sz="2800" b="1" dirty="0"/>
          </a:p>
        </p:txBody>
      </p:sp>
      <p:sp>
        <p:nvSpPr>
          <p:cNvPr id="3" name="TextBox 2">
            <a:extLst>
              <a:ext uri="{FF2B5EF4-FFF2-40B4-BE49-F238E27FC236}">
                <a16:creationId xmlns:a16="http://schemas.microsoft.com/office/drawing/2014/main" id="{B515486E-5E56-A585-7886-7C5A339F9DF2}"/>
              </a:ext>
            </a:extLst>
          </p:cNvPr>
          <p:cNvSpPr txBox="1"/>
          <p:nvPr/>
        </p:nvSpPr>
        <p:spPr>
          <a:xfrm>
            <a:off x="685800" y="1436914"/>
            <a:ext cx="10341429" cy="2246769"/>
          </a:xfrm>
          <a:prstGeom prst="rect">
            <a:avLst/>
          </a:prstGeom>
          <a:noFill/>
        </p:spPr>
        <p:txBody>
          <a:bodyPr wrap="square" rtlCol="0">
            <a:spAutoFit/>
          </a:bodyPr>
          <a:lstStyle/>
          <a:p>
            <a:pPr marL="342900" indent="-342900">
              <a:buFont typeface="+mj-lt"/>
              <a:buAutoNum type="arabicPeriod"/>
            </a:pPr>
            <a:r>
              <a:rPr lang="en-US" sz="2000" dirty="0"/>
              <a:t>NFRA held that the Auditors have committed Professional Misconduct, and all the charges stand proved.</a:t>
            </a:r>
          </a:p>
          <a:p>
            <a:pPr marL="342900" indent="-342900">
              <a:buFont typeface="+mj-lt"/>
              <a:buAutoNum type="arabicPeriod"/>
            </a:pPr>
            <a:endParaRPr lang="en-US" sz="2000" dirty="0"/>
          </a:p>
          <a:p>
            <a:pPr marL="342900" indent="-342900">
              <a:buFont typeface="+mj-lt"/>
              <a:buAutoNum type="arabicPeriod"/>
            </a:pPr>
            <a:r>
              <a:rPr lang="en-US" sz="2000" dirty="0"/>
              <a:t>Penalty &amp; Sanctions:</a:t>
            </a:r>
          </a:p>
          <a:p>
            <a:pPr marL="800100" lvl="1" indent="-342900" algn="just">
              <a:buFont typeface="Arial" panose="020B0604020202020204" pitchFamily="34" charset="0"/>
              <a:buChar char="•"/>
            </a:pPr>
            <a:r>
              <a:rPr lang="en-US" sz="2000" dirty="0"/>
              <a:t>M/s (Firm) – Rs. 1,00,00,000/- and Debarred for 2 years from being appointed as auditor.</a:t>
            </a:r>
          </a:p>
          <a:p>
            <a:pPr marL="800100" lvl="1" indent="-342900" algn="just">
              <a:buFont typeface="Arial" panose="020B0604020202020204" pitchFamily="34" charset="0"/>
              <a:buChar char="•"/>
            </a:pPr>
            <a:r>
              <a:rPr lang="en-US" sz="2000" dirty="0"/>
              <a:t>The 2 Chartered Accountants- Rs. 5,00,000/- each and Debarred for 5 years from being appointed as auditor.</a:t>
            </a:r>
          </a:p>
        </p:txBody>
      </p:sp>
    </p:spTree>
    <p:extLst>
      <p:ext uri="{BB962C8B-B14F-4D97-AF65-F5344CB8AC3E}">
        <p14:creationId xmlns:p14="http://schemas.microsoft.com/office/powerpoint/2010/main" val="31694312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B6E0-569E-48C0-8E19-136A2F5EE86F}"/>
              </a:ext>
            </a:extLst>
          </p:cNvPr>
          <p:cNvSpPr>
            <a:spLocks noGrp="1"/>
          </p:cNvSpPr>
          <p:nvPr>
            <p:ph type="ctrTitle"/>
          </p:nvPr>
        </p:nvSpPr>
        <p:spPr/>
        <p:txBody>
          <a:bodyPr>
            <a:normAutofit fontScale="90000"/>
          </a:bodyPr>
          <a:lstStyle/>
          <a:p>
            <a:pPr algn="ctr"/>
            <a:r>
              <a:rPr lang="en-US" sz="5300" dirty="0"/>
              <a:t>You do not rise to the level of your goals, but you fall to the level of your system </a:t>
            </a:r>
            <a:br>
              <a:rPr lang="en-US" sz="5300" dirty="0"/>
            </a:br>
            <a:r>
              <a:rPr lang="en-US" sz="5300" dirty="0"/>
              <a:t>- James Clear</a:t>
            </a:r>
            <a:br>
              <a:rPr lang="en-US" dirty="0"/>
            </a:br>
            <a:endParaRPr lang="en-US" dirty="0"/>
          </a:p>
        </p:txBody>
      </p:sp>
    </p:spTree>
    <p:extLst>
      <p:ext uri="{BB962C8B-B14F-4D97-AF65-F5344CB8AC3E}">
        <p14:creationId xmlns:p14="http://schemas.microsoft.com/office/powerpoint/2010/main" val="38514951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B6E0-569E-48C0-8E19-136A2F5EE86F}"/>
              </a:ext>
            </a:extLst>
          </p:cNvPr>
          <p:cNvSpPr>
            <a:spLocks noGrp="1"/>
          </p:cNvSpPr>
          <p:nvPr>
            <p:ph type="ctrTitle"/>
          </p:nvPr>
        </p:nvSpPr>
        <p:spPr/>
        <p:txBody>
          <a:bodyPr/>
          <a:lstStyle/>
          <a:p>
            <a:pPr algn="ctr"/>
            <a:r>
              <a:rPr lang="en-US" dirty="0"/>
              <a:t>Thank you!!!</a:t>
            </a:r>
            <a:br>
              <a:rPr lang="en-US" dirty="0"/>
            </a:br>
            <a:endParaRPr lang="en-US" dirty="0"/>
          </a:p>
        </p:txBody>
      </p:sp>
      <p:sp>
        <p:nvSpPr>
          <p:cNvPr id="3" name="Subtitle 2">
            <a:extLst>
              <a:ext uri="{FF2B5EF4-FFF2-40B4-BE49-F238E27FC236}">
                <a16:creationId xmlns:a16="http://schemas.microsoft.com/office/drawing/2014/main" id="{A5B3808F-3CE5-4B5E-BFF4-FF2204CDDFAA}"/>
              </a:ext>
            </a:extLst>
          </p:cNvPr>
          <p:cNvSpPr>
            <a:spLocks noGrp="1"/>
          </p:cNvSpPr>
          <p:nvPr>
            <p:ph type="subTitle" idx="1"/>
          </p:nvPr>
        </p:nvSpPr>
        <p:spPr/>
        <p:txBody>
          <a:bodyPr/>
          <a:lstStyle/>
          <a:p>
            <a:pPr algn="ctr"/>
            <a:r>
              <a:rPr lang="en-US" dirty="0">
                <a:hlinkClick r:id="rId2"/>
              </a:rPr>
              <a:t>abhishekdhamne@ssdca.in</a:t>
            </a:r>
            <a:endParaRPr lang="en-US" dirty="0"/>
          </a:p>
          <a:p>
            <a:pPr algn="ctr"/>
            <a:r>
              <a:rPr lang="en-US" dirty="0"/>
              <a:t>+91 9890 541551</a:t>
            </a:r>
          </a:p>
        </p:txBody>
      </p:sp>
    </p:spTree>
    <p:extLst>
      <p:ext uri="{BB962C8B-B14F-4D97-AF65-F5344CB8AC3E}">
        <p14:creationId xmlns:p14="http://schemas.microsoft.com/office/powerpoint/2010/main" val="2076249053"/>
      </p:ext>
    </p:extLst>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1243</TotalTime>
  <Words>4432</Words>
  <Application>Microsoft Office PowerPoint</Application>
  <PresentationFormat>Widescreen</PresentationFormat>
  <Paragraphs>482</Paragraphs>
  <Slides>62</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1" baseType="lpstr">
      <vt:lpstr>Arial</vt:lpstr>
      <vt:lpstr>Calibri</vt:lpstr>
      <vt:lpstr>Calibri Light</vt:lpstr>
      <vt:lpstr>Lora</vt:lpstr>
      <vt:lpstr>Source Sans Pro</vt:lpstr>
      <vt:lpstr>Space Grotesk</vt:lpstr>
      <vt:lpstr>Wingdings</vt:lpstr>
      <vt:lpstr>Retrospect</vt:lpstr>
      <vt:lpstr>Worksheet</vt:lpstr>
      <vt:lpstr>STANDARDS ON AUDITING </vt:lpstr>
      <vt:lpstr>Chapters for the Session</vt:lpstr>
      <vt:lpstr>Introduction to SAs </vt:lpstr>
      <vt:lpstr>PowerPoint Presentation</vt:lpstr>
      <vt:lpstr>Brief on Quality Control of Audit and Auditing Firm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Publications/study material issued by ICAI:</vt:lpstr>
      <vt:lpstr>PowerPoint Presentation</vt:lpstr>
      <vt:lpstr>Brief on Quality Control of Audit and Auditing Firm</vt:lpstr>
      <vt:lpstr>PowerPoint Presentation</vt:lpstr>
      <vt:lpstr>PowerPoint Presentation</vt:lpstr>
      <vt:lpstr>PowerPoint Presentation</vt:lpstr>
      <vt:lpstr>PowerPoint Presentation</vt:lpstr>
      <vt:lpstr>PowerPoint Presentation</vt:lpstr>
      <vt:lpstr>Audit Trail</vt:lpstr>
      <vt:lpstr>PowerPoint Presentation</vt:lpstr>
      <vt:lpstr>PowerPoint Presentation</vt:lpstr>
      <vt:lpstr>PowerPoint Presentation</vt:lpstr>
      <vt:lpstr>PowerPoint Presentation</vt:lpstr>
      <vt:lpstr>PowerPoint Presentation</vt:lpstr>
      <vt:lpstr>Audit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Audit Trail</vt:lpstr>
      <vt:lpstr>PowerPoint Presentation</vt:lpstr>
      <vt:lpstr>PowerPoint Presentation</vt:lpstr>
      <vt:lpstr>PowerPoint Presentation</vt:lpstr>
      <vt:lpstr>PowerPoint Presentation</vt:lpstr>
      <vt:lpstr>PowerPoint Presentation</vt:lpstr>
      <vt:lpstr>Audit Trail</vt:lpstr>
      <vt:lpstr>PowerPoint Presentation</vt:lpstr>
      <vt:lpstr>PowerPoint Presentation</vt:lpstr>
      <vt:lpstr>PowerPoint Presentation</vt:lpstr>
      <vt:lpstr>PowerPoint Presentation</vt:lpstr>
      <vt:lpstr>PowerPoint Presentation</vt:lpstr>
      <vt:lpstr>Audit Trail</vt:lpstr>
      <vt:lpstr>PowerPoint Presentation</vt:lpstr>
      <vt:lpstr>PowerPoint Presentation</vt:lpstr>
      <vt:lpstr>PowerPoint Presentation</vt:lpstr>
      <vt:lpstr>PowerPoint Presentation</vt:lpstr>
      <vt:lpstr>PowerPoint Presentation</vt:lpstr>
      <vt:lpstr>PowerPoint Presentation</vt:lpstr>
      <vt:lpstr>National Financial Reporting Authority</vt:lpstr>
      <vt:lpstr>PowerPoint Presentation</vt:lpstr>
      <vt:lpstr>PowerPoint Presentation</vt:lpstr>
      <vt:lpstr>PowerPoint Presentation</vt:lpstr>
      <vt:lpstr>PowerPoint Presentation</vt:lpstr>
      <vt:lpstr>PowerPoint Presentation</vt:lpstr>
      <vt:lpstr>PowerPoint Presentation</vt:lpstr>
      <vt:lpstr>You do not rise to the level of your goals, but you fall to the level of your system  - James Clear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STANDARDS ON AUDITING</dc:title>
  <dc:creator>Shruti Nawarkar</dc:creator>
  <cp:lastModifiedBy>Abhishek Dhamne</cp:lastModifiedBy>
  <cp:revision>53</cp:revision>
  <dcterms:created xsi:type="dcterms:W3CDTF">2023-12-15T15:54:09Z</dcterms:created>
  <dcterms:modified xsi:type="dcterms:W3CDTF">2023-12-19T03:13:36Z</dcterms:modified>
</cp:coreProperties>
</file>